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4AE-C3A5-4D19-9603-7FE709C3A2A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EA74-D358-48D6-8BF3-0D64FF2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3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4AE-C3A5-4D19-9603-7FE709C3A2A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EA74-D358-48D6-8BF3-0D64FF2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2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4AE-C3A5-4D19-9603-7FE709C3A2A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EA74-D358-48D6-8BF3-0D64FF2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8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4AE-C3A5-4D19-9603-7FE709C3A2A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EA74-D358-48D6-8BF3-0D64FF2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7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4AE-C3A5-4D19-9603-7FE709C3A2A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EA74-D358-48D6-8BF3-0D64FF2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5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4AE-C3A5-4D19-9603-7FE709C3A2A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EA74-D358-48D6-8BF3-0D64FF2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6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4AE-C3A5-4D19-9603-7FE709C3A2A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EA74-D358-48D6-8BF3-0D64FF2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4AE-C3A5-4D19-9603-7FE709C3A2A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EA74-D358-48D6-8BF3-0D64FF2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18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4AE-C3A5-4D19-9603-7FE709C3A2A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EA74-D358-48D6-8BF3-0D64FF2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7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4AE-C3A5-4D19-9603-7FE709C3A2A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EA74-D358-48D6-8BF3-0D64FF2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95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4AE-C3A5-4D19-9603-7FE709C3A2A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EA74-D358-48D6-8BF3-0D64FF2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8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2F4AE-C3A5-4D19-9603-7FE709C3A2A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AEA74-D358-48D6-8BF3-0D64FF2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1500" b="1" u="sng" dirty="0" smtClean="0"/>
              <a:t>4.2 Review</a:t>
            </a:r>
            <a:endParaRPr lang="en-US" sz="115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Working at Home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Positives?</a:t>
            </a:r>
          </a:p>
          <a:p>
            <a:endParaRPr lang="en-US" sz="4800" dirty="0"/>
          </a:p>
          <a:p>
            <a:r>
              <a:rPr lang="en-US" sz="4800" dirty="0" smtClean="0"/>
              <a:t>Negatives??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6646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Financing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loan – probably!</a:t>
            </a:r>
          </a:p>
          <a:p>
            <a:endParaRPr lang="en-US" dirty="0"/>
          </a:p>
          <a:p>
            <a:r>
              <a:rPr lang="en-US" dirty="0" smtClean="0"/>
              <a:t>Business Plan describes . . .</a:t>
            </a:r>
          </a:p>
          <a:p>
            <a:pPr lvl="1"/>
            <a:r>
              <a:rPr lang="en-US" dirty="0" smtClean="0"/>
              <a:t>Business location &amp; Products</a:t>
            </a:r>
          </a:p>
          <a:p>
            <a:pPr lvl="1"/>
            <a:r>
              <a:rPr lang="en-US" dirty="0" smtClean="0"/>
              <a:t>Employees &amp; Competitors</a:t>
            </a:r>
          </a:p>
          <a:p>
            <a:pPr lvl="1"/>
            <a:endParaRPr lang="en-US" dirty="0"/>
          </a:p>
          <a:p>
            <a:r>
              <a:rPr lang="en-US" dirty="0" smtClean="0"/>
              <a:t>Financial Plan explains . . .</a:t>
            </a:r>
          </a:p>
          <a:p>
            <a:pPr lvl="1"/>
            <a:r>
              <a:rPr lang="en-US" dirty="0" smtClean="0"/>
              <a:t>Start-up Costs</a:t>
            </a:r>
          </a:p>
          <a:p>
            <a:pPr lvl="1"/>
            <a:r>
              <a:rPr lang="en-US" dirty="0" smtClean="0"/>
              <a:t>Operating Expenses &amp; other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0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0040" y="-185859"/>
            <a:ext cx="4648200" cy="1325563"/>
          </a:xfrm>
        </p:spPr>
        <p:txBody>
          <a:bodyPr/>
          <a:lstStyle/>
          <a:p>
            <a:r>
              <a:rPr lang="en-US" b="1" u="sng" dirty="0" smtClean="0"/>
              <a:t>Income Statement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9316" y="1825625"/>
            <a:ext cx="4354484" cy="4351338"/>
          </a:xfrm>
        </p:spPr>
        <p:txBody>
          <a:bodyPr/>
          <a:lstStyle/>
          <a:p>
            <a:r>
              <a:rPr lang="en-US" b="1" dirty="0" smtClean="0"/>
              <a:t>Revenue</a:t>
            </a:r>
          </a:p>
          <a:p>
            <a:pPr lvl="1"/>
            <a:r>
              <a:rPr lang="en-US" i="1" dirty="0" smtClean="0"/>
              <a:t>Income from sales</a:t>
            </a:r>
          </a:p>
          <a:p>
            <a:pPr lvl="1"/>
            <a:endParaRPr lang="en-US" i="1" dirty="0"/>
          </a:p>
          <a:p>
            <a:r>
              <a:rPr lang="en-US" b="1" dirty="0" smtClean="0"/>
              <a:t>Gross Profit</a:t>
            </a:r>
          </a:p>
          <a:p>
            <a:pPr lvl="1"/>
            <a:r>
              <a:rPr lang="en-US" i="1" dirty="0" smtClean="0"/>
              <a:t>Sales – cost of goods</a:t>
            </a:r>
          </a:p>
          <a:p>
            <a:endParaRPr lang="en-US" dirty="0"/>
          </a:p>
          <a:p>
            <a:r>
              <a:rPr lang="en-US" b="1" dirty="0" smtClean="0"/>
              <a:t>Net Profit</a:t>
            </a:r>
          </a:p>
          <a:p>
            <a:pPr lvl="1"/>
            <a:r>
              <a:rPr lang="en-US" i="1" dirty="0" smtClean="0"/>
              <a:t>Left over after expenses are subtracted from gross profit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445" t="36414" r="51462" b="25000"/>
          <a:stretch/>
        </p:blipFill>
        <p:spPr>
          <a:xfrm>
            <a:off x="391738" y="1139704"/>
            <a:ext cx="5363095" cy="533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82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9100" y="0"/>
            <a:ext cx="3733800" cy="1325563"/>
          </a:xfrm>
        </p:spPr>
        <p:txBody>
          <a:bodyPr/>
          <a:lstStyle/>
          <a:p>
            <a:r>
              <a:rPr lang="en-US" b="1" u="sng" dirty="0" smtClean="0"/>
              <a:t>Balance Sheet</a:t>
            </a:r>
            <a:endParaRPr lang="en-US" b="1" u="sng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l="49142" t="35606" r="16768" b="39949"/>
          <a:stretch/>
        </p:blipFill>
        <p:spPr>
          <a:xfrm>
            <a:off x="216131" y="1645918"/>
            <a:ext cx="6970074" cy="3748350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621385" y="1568597"/>
            <a:ext cx="435448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Assets</a:t>
            </a:r>
          </a:p>
          <a:p>
            <a:pPr lvl="1"/>
            <a:r>
              <a:rPr lang="en-US" i="1" dirty="0" smtClean="0"/>
              <a:t>Anything of $$ value</a:t>
            </a:r>
          </a:p>
          <a:p>
            <a:pPr lvl="1"/>
            <a:endParaRPr lang="en-US" i="1" dirty="0" smtClean="0"/>
          </a:p>
          <a:p>
            <a:r>
              <a:rPr lang="en-US" b="1" dirty="0" smtClean="0"/>
              <a:t>Liabilities</a:t>
            </a:r>
            <a:endParaRPr lang="en-US" b="1" dirty="0" smtClean="0"/>
          </a:p>
          <a:p>
            <a:pPr lvl="1"/>
            <a:r>
              <a:rPr lang="en-US" i="1" dirty="0" smtClean="0"/>
              <a:t>Debts a business owes</a:t>
            </a:r>
            <a:endParaRPr lang="en-US" i="1" dirty="0" smtClean="0"/>
          </a:p>
          <a:p>
            <a:endParaRPr lang="en-US" dirty="0" smtClean="0"/>
          </a:p>
          <a:p>
            <a:r>
              <a:rPr lang="en-US" b="1" dirty="0" smtClean="0"/>
              <a:t>Owner’s Equity</a:t>
            </a:r>
            <a:endParaRPr lang="en-US" b="1" dirty="0" smtClean="0"/>
          </a:p>
          <a:p>
            <a:pPr lvl="1"/>
            <a:r>
              <a:rPr lang="en-US" i="1" dirty="0" smtClean="0"/>
              <a:t>Money invested into </a:t>
            </a:r>
            <a:r>
              <a:rPr lang="en-US" i="1" smtClean="0"/>
              <a:t>the company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4820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#1 – Starting your Own Business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295015"/>
          </a:xfrm>
        </p:spPr>
        <p:txBody>
          <a:bodyPr>
            <a:noAutofit/>
          </a:bodyPr>
          <a:lstStyle/>
          <a:p>
            <a:r>
              <a:rPr lang="en-US" sz="4800" dirty="0" smtClean="0"/>
              <a:t>Challenges vs. Rewards</a:t>
            </a:r>
          </a:p>
          <a:p>
            <a:endParaRPr lang="en-US" sz="4800" dirty="0"/>
          </a:p>
          <a:p>
            <a:r>
              <a:rPr lang="en-US" sz="4800" dirty="0" smtClean="0"/>
              <a:t>Start-up Costs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6805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#2 – Buying an Existing Business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Challenges vs. Rewards</a:t>
            </a:r>
          </a:p>
          <a:p>
            <a:endParaRPr lang="en-US" sz="4000" dirty="0"/>
          </a:p>
          <a:p>
            <a:r>
              <a:rPr lang="en-US" sz="4000" dirty="0" smtClean="0"/>
              <a:t>Lease</a:t>
            </a:r>
          </a:p>
          <a:p>
            <a:r>
              <a:rPr lang="en-US" sz="4000" dirty="0" smtClean="0"/>
              <a:t>Goodwill</a:t>
            </a:r>
          </a:p>
          <a:p>
            <a:r>
              <a:rPr lang="en-US" sz="4000" dirty="0" smtClean="0"/>
              <a:t>Market Outlook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4484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#3 – Buying a Franchise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0673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Less Risk but Less Gain – WHY??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2053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#4 – Taking over the Family Business</a:t>
            </a:r>
            <a:endParaRPr lang="en-US" b="1" u="sng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665807"/>
            <a:ext cx="10515600" cy="806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Challenges vs. Rewards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753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0627" y="2319396"/>
            <a:ext cx="9144000" cy="2387600"/>
          </a:xfrm>
        </p:spPr>
        <p:txBody>
          <a:bodyPr>
            <a:noAutofit/>
          </a:bodyPr>
          <a:lstStyle/>
          <a:p>
            <a:r>
              <a:rPr lang="en-US" sz="8800" b="1" u="sng" dirty="0" smtClean="0"/>
              <a:t>4.3 – Getting Business Started</a:t>
            </a:r>
            <a:endParaRPr lang="en-US" sz="8800" b="1" u="sng" dirty="0"/>
          </a:p>
        </p:txBody>
      </p:sp>
    </p:spTree>
    <p:extLst>
      <p:ext uri="{BB962C8B-B14F-4D97-AF65-F5344CB8AC3E}">
        <p14:creationId xmlns:p14="http://schemas.microsoft.com/office/powerpoint/2010/main" val="309733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Forms of Legal Ownership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507" y="2803664"/>
            <a:ext cx="11455659" cy="3242571"/>
          </a:xfrm>
        </p:spPr>
        <p:txBody>
          <a:bodyPr numCol="2">
            <a:noAutofit/>
          </a:bodyPr>
          <a:lstStyle/>
          <a:p>
            <a:r>
              <a:rPr lang="en-US" sz="4000" dirty="0" smtClean="0"/>
              <a:t>+</a:t>
            </a:r>
          </a:p>
          <a:p>
            <a:pPr lvl="1"/>
            <a:r>
              <a:rPr lang="en-US" sz="3600" dirty="0" smtClean="0"/>
              <a:t>Make all decisions</a:t>
            </a:r>
          </a:p>
          <a:p>
            <a:pPr lvl="1"/>
            <a:r>
              <a:rPr lang="en-US" sz="3600" dirty="0" smtClean="0"/>
              <a:t>Easy to form</a:t>
            </a:r>
          </a:p>
          <a:p>
            <a:pPr lvl="1"/>
            <a:r>
              <a:rPr lang="en-US" sz="3600" dirty="0" smtClean="0"/>
              <a:t>Least regulated</a:t>
            </a:r>
          </a:p>
          <a:p>
            <a:pPr lvl="1"/>
            <a:endParaRPr lang="en-US" sz="3600" dirty="0" smtClean="0"/>
          </a:p>
          <a:p>
            <a:pPr lvl="1"/>
            <a:endParaRPr lang="en-US" sz="3600" dirty="0" smtClean="0"/>
          </a:p>
          <a:p>
            <a:r>
              <a:rPr lang="en-US" sz="4000" dirty="0" smtClean="0"/>
              <a:t>-</a:t>
            </a:r>
          </a:p>
          <a:p>
            <a:pPr lvl="1"/>
            <a:r>
              <a:rPr lang="en-US" sz="3600" dirty="0" smtClean="0"/>
              <a:t>Limited skills/abilities/finances</a:t>
            </a:r>
          </a:p>
          <a:p>
            <a:pPr lvl="1"/>
            <a:r>
              <a:rPr lang="en-US" sz="3600" dirty="0" smtClean="0"/>
              <a:t>Hard to raise $$</a:t>
            </a:r>
          </a:p>
          <a:p>
            <a:pPr lvl="1"/>
            <a:r>
              <a:rPr lang="en-US" sz="3600" dirty="0" smtClean="0"/>
              <a:t>Sole financial responsibility; risk assets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838199" y="1690688"/>
            <a:ext cx="103398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/>
              <a:t>1.  Sole Proprietorship</a:t>
            </a:r>
          </a:p>
          <a:p>
            <a:pPr lvl="1"/>
            <a:r>
              <a:rPr lang="en-US" sz="3600" dirty="0" smtClean="0"/>
              <a:t>75% of US Businesses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4566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2.  Partnership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74459"/>
            <a:ext cx="10515600" cy="3105247"/>
          </a:xfrm>
        </p:spPr>
        <p:txBody>
          <a:bodyPr numCol="2">
            <a:noAutofit/>
          </a:bodyPr>
          <a:lstStyle/>
          <a:p>
            <a:r>
              <a:rPr lang="en-US" sz="4000" dirty="0" smtClean="0"/>
              <a:t>+</a:t>
            </a:r>
          </a:p>
          <a:p>
            <a:pPr lvl="1"/>
            <a:r>
              <a:rPr lang="en-US" sz="3600" dirty="0" smtClean="0"/>
              <a:t>Skills, Abilities, Finances of more people</a:t>
            </a:r>
          </a:p>
          <a:p>
            <a:pPr lvl="1"/>
            <a:r>
              <a:rPr lang="en-US" sz="3600" dirty="0" smtClean="0"/>
              <a:t>Easier to raise $$</a:t>
            </a:r>
          </a:p>
          <a:p>
            <a:pPr lvl="1"/>
            <a:endParaRPr lang="en-US" sz="3600" dirty="0" smtClean="0"/>
          </a:p>
          <a:p>
            <a:r>
              <a:rPr lang="en-US" sz="4000" dirty="0" smtClean="0"/>
              <a:t>-</a:t>
            </a:r>
          </a:p>
          <a:p>
            <a:pPr lvl="1"/>
            <a:r>
              <a:rPr lang="en-US" sz="3600" dirty="0" smtClean="0"/>
              <a:t>Tension/Conflict between partners</a:t>
            </a:r>
          </a:p>
          <a:p>
            <a:pPr lvl="1"/>
            <a:r>
              <a:rPr lang="en-US" sz="3600" dirty="0" smtClean="0"/>
              <a:t>Liable for business losses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073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3.  Corporation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44795"/>
            <a:ext cx="10515600" cy="3105247"/>
          </a:xfrm>
        </p:spPr>
        <p:txBody>
          <a:bodyPr numCol="2">
            <a:noAutofit/>
          </a:bodyPr>
          <a:lstStyle/>
          <a:p>
            <a:r>
              <a:rPr lang="en-US" sz="4000" dirty="0" smtClean="0"/>
              <a:t>+</a:t>
            </a:r>
          </a:p>
          <a:p>
            <a:pPr lvl="1"/>
            <a:r>
              <a:rPr lang="en-US" sz="3600" dirty="0" smtClean="0"/>
              <a:t>Easy to Finance</a:t>
            </a:r>
          </a:p>
          <a:p>
            <a:pPr lvl="1"/>
            <a:r>
              <a:rPr lang="en-US" sz="3600" dirty="0" smtClean="0"/>
              <a:t>Shareholders can only lose what’s invested</a:t>
            </a:r>
          </a:p>
          <a:p>
            <a:pPr lvl="1"/>
            <a:endParaRPr lang="en-US" sz="3600" dirty="0" smtClean="0"/>
          </a:p>
          <a:p>
            <a:r>
              <a:rPr lang="en-US" sz="4000" dirty="0" smtClean="0"/>
              <a:t>-</a:t>
            </a:r>
          </a:p>
          <a:p>
            <a:pPr lvl="1"/>
            <a:r>
              <a:rPr lang="en-US" sz="3600" dirty="0" smtClean="0"/>
              <a:t>Expensive to set up</a:t>
            </a:r>
          </a:p>
          <a:p>
            <a:pPr lvl="1"/>
            <a:r>
              <a:rPr lang="en-US" sz="3600" dirty="0" smtClean="0"/>
              <a:t>Time-consuming record keeping</a:t>
            </a:r>
          </a:p>
          <a:p>
            <a:pPr lvl="1"/>
            <a:r>
              <a:rPr lang="en-US" sz="3600" dirty="0" smtClean="0"/>
              <a:t>More taxes are </a:t>
            </a:r>
            <a:r>
              <a:rPr lang="en-US" sz="3600" dirty="0" err="1" smtClean="0"/>
              <a:t>piad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838199" y="1690688"/>
            <a:ext cx="103398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 smtClean="0"/>
              <a:t>Operates apart from the owners (shareholders) who have bought shares (parts) of the company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32768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Location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in area?</a:t>
            </a:r>
          </a:p>
          <a:p>
            <a:r>
              <a:rPr lang="en-US" dirty="0" smtClean="0"/>
              <a:t>Condition of streets / buildings</a:t>
            </a:r>
          </a:p>
          <a:p>
            <a:r>
              <a:rPr lang="en-US" dirty="0" smtClean="0"/>
              <a:t>Cost of property</a:t>
            </a:r>
          </a:p>
          <a:p>
            <a:r>
              <a:rPr lang="en-US" dirty="0" smtClean="0"/>
              <a:t>Location of competition &amp; customers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79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264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4.2 Review</vt:lpstr>
      <vt:lpstr>#1 – Starting your Own Business</vt:lpstr>
      <vt:lpstr>#2 – Buying an Existing Business</vt:lpstr>
      <vt:lpstr>#3 – Buying a Franchise</vt:lpstr>
      <vt:lpstr>4.3 – Getting Business Started</vt:lpstr>
      <vt:lpstr>Forms of Legal Ownership</vt:lpstr>
      <vt:lpstr>2.  Partnership</vt:lpstr>
      <vt:lpstr>3.  Corporation</vt:lpstr>
      <vt:lpstr>Location</vt:lpstr>
      <vt:lpstr>Working at Home</vt:lpstr>
      <vt:lpstr>Financing</vt:lpstr>
      <vt:lpstr>Income Statement</vt:lpstr>
      <vt:lpstr>Balance Sheet</vt:lpstr>
    </vt:vector>
  </TitlesOfParts>
  <Company>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 Review</dc:title>
  <dc:creator>Nicole Kilgus</dc:creator>
  <cp:lastModifiedBy>Nicole Kilgus</cp:lastModifiedBy>
  <cp:revision>7</cp:revision>
  <dcterms:created xsi:type="dcterms:W3CDTF">2017-01-18T16:28:46Z</dcterms:created>
  <dcterms:modified xsi:type="dcterms:W3CDTF">2017-01-18T17:32:13Z</dcterms:modified>
</cp:coreProperties>
</file>