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1" r:id="rId6"/>
    <p:sldId id="260" r:id="rId7"/>
    <p:sldId id="263" r:id="rId8"/>
    <p:sldId id="262" r:id="rId9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4BA025-76FF-4758-872A-FDAC68CC3EC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42A8F9-1471-46E5-A0E0-25C6E331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59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FB63-0C33-4EBE-AA3C-3EEC8CB21ED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7E-41FC-43AF-8BBB-347168725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5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FB63-0C33-4EBE-AA3C-3EEC8CB21ED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7E-41FC-43AF-8BBB-347168725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3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FB63-0C33-4EBE-AA3C-3EEC8CB21ED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7E-41FC-43AF-8BBB-347168725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4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FB63-0C33-4EBE-AA3C-3EEC8CB21ED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7E-41FC-43AF-8BBB-347168725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0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FB63-0C33-4EBE-AA3C-3EEC8CB21ED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7E-41FC-43AF-8BBB-347168725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2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FB63-0C33-4EBE-AA3C-3EEC8CB21ED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7E-41FC-43AF-8BBB-347168725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0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FB63-0C33-4EBE-AA3C-3EEC8CB21ED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7E-41FC-43AF-8BBB-347168725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FB63-0C33-4EBE-AA3C-3EEC8CB21ED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7E-41FC-43AF-8BBB-347168725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6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FB63-0C33-4EBE-AA3C-3EEC8CB21ED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7E-41FC-43AF-8BBB-347168725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0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FB63-0C33-4EBE-AA3C-3EEC8CB21ED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7E-41FC-43AF-8BBB-347168725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1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FB63-0C33-4EBE-AA3C-3EEC8CB21ED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7E-41FC-43AF-8BBB-347168725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8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FFB63-0C33-4EBE-AA3C-3EEC8CB21ED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4D07E-41FC-43AF-8BBB-347168725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2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FEJswfDbXy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xunO4S96F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Interviewing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946" y="108384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Interviews . . . What NOT to do</a:t>
            </a:r>
            <a:endParaRPr lang="en-US" b="1" u="sng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1" y="1101435"/>
            <a:ext cx="7190510" cy="539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93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Making that 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Impression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2389"/>
            <a:ext cx="10515600" cy="4351338"/>
          </a:xfrm>
        </p:spPr>
        <p:txBody>
          <a:bodyPr/>
          <a:lstStyle/>
          <a:p>
            <a:r>
              <a:rPr lang="en-US" dirty="0" smtClean="0"/>
              <a:t>Only get one shot!!</a:t>
            </a:r>
          </a:p>
          <a:p>
            <a:endParaRPr lang="en-US" dirty="0"/>
          </a:p>
          <a:p>
            <a:r>
              <a:rPr lang="en-US" dirty="0" smtClean="0"/>
              <a:t>“Elevator Pitch”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30 </a:t>
            </a:r>
            <a:r>
              <a:rPr lang="en-US" dirty="0"/>
              <a:t>seconds (4-5 sentences</a:t>
            </a:r>
            <a:r>
              <a:rPr lang="en-US" dirty="0" smtClean="0"/>
              <a:t>), Self-introduction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Describes past experiences, positive qualities, &amp; </a:t>
            </a:r>
            <a:r>
              <a:rPr lang="en-US" smtClean="0"/>
              <a:t>career </a:t>
            </a:r>
            <a:r>
              <a:rPr lang="en-US" smtClean="0"/>
              <a:t>goals</a:t>
            </a:r>
          </a:p>
          <a:p>
            <a:pPr lvl="1">
              <a:lnSpc>
                <a:spcPct val="150000"/>
              </a:lnSpc>
            </a:pPr>
            <a:r>
              <a:rPr lang="en-US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://www.youtube.com/watch?v=IxunO4S96F4</a:t>
            </a:r>
            <a:r>
              <a:rPr lang="en-US" dirty="0"/>
              <a:t> </a:t>
            </a:r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5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9705"/>
            <a:ext cx="10515600" cy="701675"/>
          </a:xfrm>
        </p:spPr>
        <p:txBody>
          <a:bodyPr/>
          <a:lstStyle/>
          <a:p>
            <a:r>
              <a:rPr lang="en-US" b="1" u="sng" dirty="0" smtClean="0"/>
              <a:t>Ways to Make a Good 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Impression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545"/>
            <a:ext cx="10515600" cy="54309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Arrive on time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Dress appropriately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As if you have the job (or better than . . . Mechanic)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Conservative clothing . . . NO baggy jeans, low tops, short skirts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 loud jewelry or powerful perfume/cologne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Go Alone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 prepared</a:t>
            </a:r>
          </a:p>
        </p:txBody>
      </p:sp>
    </p:spTree>
    <p:extLst>
      <p:ext uri="{BB962C8B-B14F-4D97-AF65-F5344CB8AC3E}">
        <p14:creationId xmlns:p14="http://schemas.microsoft.com/office/powerpoint/2010/main" val="397724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Ways to Make a Good 1</a:t>
            </a:r>
            <a:r>
              <a:rPr lang="en-US" b="1" u="sng" baseline="30000" dirty="0"/>
              <a:t>st</a:t>
            </a:r>
            <a:r>
              <a:rPr lang="en-US" b="1" u="sng" dirty="0"/>
              <a:t> </a:t>
            </a:r>
            <a:r>
              <a:rPr lang="en-US" b="1" u="sng" dirty="0" smtClean="0"/>
              <a:t>Impression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Emphasize your strong points &amp; Think before Answering</a:t>
            </a:r>
          </a:p>
          <a:p>
            <a:pPr>
              <a:lnSpc>
                <a:spcPct val="150000"/>
              </a:lnSpc>
            </a:pPr>
            <a:r>
              <a:rPr lang="en-US" dirty="0"/>
              <a:t>Appear poised &amp; self-confident</a:t>
            </a:r>
          </a:p>
          <a:p>
            <a:pPr>
              <a:lnSpc>
                <a:spcPct val="150000"/>
              </a:lnSpc>
            </a:pPr>
            <a:r>
              <a:rPr lang="en-US" dirty="0"/>
              <a:t>Be enthusiastic &amp; interested in the company -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2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571" y="0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Questions to bring to the Interview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578" y="922309"/>
            <a:ext cx="10515600" cy="502960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Job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Requirements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Expectations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Company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People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Atmosphere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Waiting Game</a:t>
            </a:r>
          </a:p>
        </p:txBody>
      </p:sp>
    </p:spTree>
    <p:extLst>
      <p:ext uri="{BB962C8B-B14F-4D97-AF65-F5344CB8AC3E}">
        <p14:creationId xmlns:p14="http://schemas.microsoft.com/office/powerpoint/2010/main" val="152563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Common Interview Questions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Tell me about yourself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Strengths?  Weaknesses?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Where do you see yourself in 5 years?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Why should we hire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83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After the Interview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Thank you letter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Follow-Up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4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176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Interviewing</vt:lpstr>
      <vt:lpstr>Interviews . . . What NOT to do</vt:lpstr>
      <vt:lpstr>Making that 1st Impression</vt:lpstr>
      <vt:lpstr>Ways to Make a Good 1st Impression</vt:lpstr>
      <vt:lpstr>Ways to Make a Good 1st Impression cont’d</vt:lpstr>
      <vt:lpstr>Questions to bring to the Interview</vt:lpstr>
      <vt:lpstr>Common Interview Questions</vt:lpstr>
      <vt:lpstr>After the Interview</vt:lpstr>
    </vt:vector>
  </TitlesOfParts>
  <Company>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Kilgus</dc:creator>
  <cp:lastModifiedBy>Nicole Kilgus</cp:lastModifiedBy>
  <cp:revision>8</cp:revision>
  <cp:lastPrinted>2017-10-02T18:29:10Z</cp:lastPrinted>
  <dcterms:created xsi:type="dcterms:W3CDTF">2017-09-22T19:19:58Z</dcterms:created>
  <dcterms:modified xsi:type="dcterms:W3CDTF">2017-10-02T18:29:13Z</dcterms:modified>
</cp:coreProperties>
</file>