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0" r:id="rId3"/>
    <p:sldId id="262" r:id="rId4"/>
    <p:sldId id="258" r:id="rId5"/>
    <p:sldId id="261" r:id="rId6"/>
    <p:sldId id="259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FF3737"/>
    <a:srgbClr val="DE0000"/>
    <a:srgbClr val="FF8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AAA6A-D5A5-47B5-A47B-80F445965CF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95792-D38B-4B03-B975-6502F83B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834B8F-E242-44A6-9065-EE2F12F91BC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53416D-FF3D-4BC2-8253-9D6A9CEA8E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6026443"/>
            <a:ext cx="838200" cy="8382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Macy and Jillian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975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Translator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small, mobile speaker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dog collar/ speaker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Press of a button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Antenna for wireless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06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speak to animals.</a:t>
            </a:r>
          </a:p>
          <a:p>
            <a:r>
              <a:rPr lang="en-US" dirty="0" smtClean="0"/>
              <a:t>Gives advantage of knowing pets needs.</a:t>
            </a:r>
          </a:p>
          <a:p>
            <a:r>
              <a:rPr lang="en-US" dirty="0" smtClean="0"/>
              <a:t>Necessary for wanting to talk with pets.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73286"/>
            <a:ext cx="3333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Speaker: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bigger than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cell phone.</a:t>
            </a:r>
          </a:p>
          <a:p>
            <a:pPr lvl="1"/>
            <a:r>
              <a:rPr lang="en-US" dirty="0" smtClean="0"/>
              <a:t>Very easy to use</a:t>
            </a:r>
          </a:p>
          <a:p>
            <a:pPr lvl="1"/>
            <a:r>
              <a:rPr lang="en-US" dirty="0" smtClean="0"/>
              <a:t>Easy to take anywhere you go</a:t>
            </a:r>
          </a:p>
          <a:p>
            <a:endParaRPr lang="en-US" dirty="0" smtClean="0"/>
          </a:p>
          <a:p>
            <a:r>
              <a:rPr lang="en-US" dirty="0" smtClean="0"/>
              <a:t>Collars: XS, Small, Medium, Large, XL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pet translators are sold separately.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Colors Include: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Black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White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Pink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Red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Blue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15872" y="2569029"/>
            <a:ext cx="533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36283" y="3276600"/>
            <a:ext cx="5334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15872" y="3962400"/>
            <a:ext cx="533400" cy="304800"/>
          </a:xfrm>
          <a:prstGeom prst="roundRect">
            <a:avLst/>
          </a:prstGeom>
          <a:solidFill>
            <a:srgbClr val="FF81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3355" y="4724400"/>
            <a:ext cx="533400" cy="304800"/>
          </a:xfrm>
          <a:prstGeom prst="roundRect">
            <a:avLst/>
          </a:prstGeom>
          <a:solidFill>
            <a:srgbClr val="FF37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87297" y="5486400"/>
            <a:ext cx="561975" cy="304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Stores Sold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</a:p>
          <a:p>
            <a:r>
              <a:rPr lang="en-US" dirty="0" smtClean="0"/>
              <a:t>Pet Smart</a:t>
            </a:r>
          </a:p>
          <a:p>
            <a:r>
              <a:rPr lang="en-US" dirty="0" smtClean="0"/>
              <a:t>Petco</a:t>
            </a:r>
          </a:p>
          <a:p>
            <a:r>
              <a:rPr lang="en-US" dirty="0" smtClean="0"/>
              <a:t>Walmart</a:t>
            </a:r>
          </a:p>
          <a:p>
            <a:r>
              <a:rPr lang="en-US" dirty="0" smtClean="0"/>
              <a:t>Best Buy</a:t>
            </a:r>
          </a:p>
          <a:p>
            <a:r>
              <a:rPr lang="en-US" dirty="0" smtClean="0"/>
              <a:t>Pet Supplies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571999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2743200" cy="18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667000" cy="17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Costs: $149.99</a:t>
            </a:r>
          </a:p>
          <a:p>
            <a:r>
              <a:rPr lang="en-US" dirty="0" smtClean="0"/>
              <a:t>High quality</a:t>
            </a:r>
          </a:p>
          <a:p>
            <a:r>
              <a:rPr lang="en-US" dirty="0" smtClean="0"/>
              <a:t>Useful for pet owners</a:t>
            </a:r>
          </a:p>
          <a:p>
            <a:r>
              <a:rPr lang="en-US" dirty="0" smtClean="0"/>
              <a:t>Worth the price</a:t>
            </a: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152400" y="4191000"/>
            <a:ext cx="10668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8F8F8">
              <a:alpha val="38824"/>
            </a:srgbClr>
          </a:solidFill>
        </p:spPr>
        <p:txBody>
          <a:bodyPr/>
          <a:lstStyle/>
          <a:p>
            <a:r>
              <a:rPr lang="en-US" dirty="0" smtClean="0"/>
              <a:t>Warranty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8F8F8">
              <a:alpha val="50196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pet translator is a little pricey, but worth it!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Comes with a warranty.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Insures you get your moneys worth.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Breaks within year, will be replaced.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unsatisfied full money back guaranteed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and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product for all pet owners!</a:t>
            </a:r>
          </a:p>
          <a:p>
            <a:r>
              <a:rPr lang="en-US" dirty="0" smtClean="0"/>
              <a:t>Commercials </a:t>
            </a:r>
            <a:r>
              <a:rPr lang="en-US" dirty="0" smtClean="0"/>
              <a:t>are shown in the evening.</a:t>
            </a:r>
          </a:p>
          <a:p>
            <a:pPr lvl="2"/>
            <a:r>
              <a:rPr lang="en-US" dirty="0" smtClean="0"/>
              <a:t>6pm</a:t>
            </a:r>
          </a:p>
          <a:p>
            <a:pPr lvl="2"/>
            <a:r>
              <a:rPr lang="en-US" dirty="0" smtClean="0"/>
              <a:t>This is the time most adults are home.</a:t>
            </a:r>
          </a:p>
          <a:p>
            <a:pPr lvl="2"/>
            <a:r>
              <a:rPr lang="en-US" dirty="0" smtClean="0"/>
              <a:t>Children are out of school.</a:t>
            </a:r>
          </a:p>
          <a:p>
            <a:r>
              <a:rPr lang="en-US" dirty="0"/>
              <a:t>H</a:t>
            </a:r>
            <a:r>
              <a:rPr lang="en-US" dirty="0" smtClean="0"/>
              <a:t>ave pets; thought was good </a:t>
            </a:r>
            <a:r>
              <a:rPr lang="en-US" dirty="0" smtClean="0"/>
              <a:t>invention.</a:t>
            </a:r>
            <a:endParaRPr lang="en-US" dirty="0"/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533400" y="5638800"/>
            <a:ext cx="1295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Custom 3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244E6"/>
      </a:accent5>
      <a:accent6>
        <a:srgbClr val="05E0DB"/>
      </a:accent6>
      <a:hlink>
        <a:srgbClr val="0080FF"/>
      </a:hlink>
      <a:folHlink>
        <a:srgbClr val="5EAE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145</TotalTime>
  <Words>204</Words>
  <Application>Microsoft Office PowerPoint</Application>
  <PresentationFormat>On-screen Show (4:3)</PresentationFormat>
  <Paragraphs>60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Invention</vt:lpstr>
      <vt:lpstr>Animal Translator</vt:lpstr>
      <vt:lpstr>Purposes</vt:lpstr>
      <vt:lpstr>Sizes</vt:lpstr>
      <vt:lpstr>Invention Colors</vt:lpstr>
      <vt:lpstr>Stores Sold In:</vt:lpstr>
      <vt:lpstr>Reasoning</vt:lpstr>
      <vt:lpstr>Warranty</vt:lpstr>
      <vt:lpstr>Target and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2015-02-10T16:13:18Z</dcterms:created>
  <dcterms:modified xsi:type="dcterms:W3CDTF">2015-02-18T16:20:39Z</dcterms:modified>
</cp:coreProperties>
</file>