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CDFA-07F4-4D69-9E7F-63810744B58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92DA-0B7F-48CB-A093-E666887C5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open Word 2013, you see the new screen below: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943600"/>
            <a:ext cx="4876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Choose</a:t>
            </a:r>
            <a:r>
              <a:rPr lang="en-US" b="1" dirty="0" smtClean="0"/>
              <a:t> “blank document”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447801"/>
            <a:ext cx="68580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7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2938" y="304800"/>
            <a:ext cx="8802201" cy="6400800"/>
            <a:chOff x="112938" y="304800"/>
            <a:chExt cx="8802201" cy="6400800"/>
          </a:xfrm>
        </p:grpSpPr>
        <p:grpSp>
          <p:nvGrpSpPr>
            <p:cNvPr id="24" name="Group 23"/>
            <p:cNvGrpSpPr/>
            <p:nvPr/>
          </p:nvGrpSpPr>
          <p:grpSpPr>
            <a:xfrm>
              <a:off x="112938" y="321082"/>
              <a:ext cx="8802201" cy="6384518"/>
              <a:chOff x="112938" y="321082"/>
              <a:chExt cx="8802201" cy="6384518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112938" y="321628"/>
                <a:ext cx="8802201" cy="6383972"/>
                <a:chOff x="112938" y="321628"/>
                <a:chExt cx="8802201" cy="6383972"/>
              </a:xfrm>
            </p:grpSpPr>
            <p:pic>
              <p:nvPicPr>
                <p:cNvPr id="104" name="Picture 10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2938" y="321628"/>
                  <a:ext cx="8802199" cy="63839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5886"/>
                <a:stretch/>
              </p:blipFill>
              <p:spPr bwMode="auto">
                <a:xfrm>
                  <a:off x="112939" y="6465248"/>
                  <a:ext cx="8802200" cy="234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" name="Picture 105"/>
                <p:cNvPicPr/>
                <p:nvPr/>
              </p:nvPicPr>
              <p:blipFill rotWithShape="1">
                <a:blip r:embed="rId4"/>
                <a:srcRect l="25871" t="6854" r="52371" b="53385"/>
                <a:stretch/>
              </p:blipFill>
              <p:spPr>
                <a:xfrm>
                  <a:off x="2390103" y="764205"/>
                  <a:ext cx="1915197" cy="2536208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/>
                <p:nvPr/>
              </p:nvPicPr>
              <p:blipFill rotWithShape="1">
                <a:blip r:embed="rId5"/>
                <a:srcRect l="26013" t="50284" r="53322" b="31146"/>
                <a:stretch/>
              </p:blipFill>
              <p:spPr>
                <a:xfrm>
                  <a:off x="2390103" y="3529013"/>
                  <a:ext cx="1812327" cy="1184501"/>
                </a:xfrm>
                <a:prstGeom prst="rect">
                  <a:avLst/>
                </a:prstGeom>
              </p:spPr>
            </p:pic>
          </p:grpSp>
          <p:pic>
            <p:nvPicPr>
              <p:cNvPr id="108" name="Picture 107"/>
              <p:cNvPicPr/>
              <p:nvPr/>
            </p:nvPicPr>
            <p:blipFill rotWithShape="1">
              <a:blip r:embed="rId6"/>
              <a:srcRect b="92901"/>
              <a:stretch/>
            </p:blipFill>
            <p:spPr>
              <a:xfrm>
                <a:off x="121557" y="321082"/>
                <a:ext cx="8793582" cy="454009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112938" y="304800"/>
              <a:ext cx="8802201" cy="640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33800" y="42446"/>
            <a:ext cx="683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Tabs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90103" y="-3493"/>
            <a:ext cx="109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Title Bar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95852" y="13546"/>
            <a:ext cx="187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Contextual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Tab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57058" y="1959114"/>
            <a:ext cx="132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Dialog Box Launcher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205103"/>
            <a:ext cx="101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Gallery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78694" y="3733800"/>
            <a:ext cx="1541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Mini Toolbar</a:t>
            </a:r>
            <a:endParaRPr lang="en-US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07195" y="3300413"/>
            <a:ext cx="162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Scroll</a:t>
            </a:r>
          </a:p>
          <a:p>
            <a:pPr algn="ctr"/>
            <a:r>
              <a:rPr lang="en-US" sz="2000" b="1" i="1" dirty="0" smtClean="0"/>
              <a:t>Bar</a:t>
            </a:r>
            <a:endParaRPr 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22331" y="764205"/>
            <a:ext cx="8216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Ribbon</a:t>
            </a:r>
            <a:endParaRPr lang="en-US" sz="1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85455" y="1777032"/>
            <a:ext cx="97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Groups</a:t>
            </a:r>
            <a:endParaRPr lang="en-US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3540" y="5627885"/>
            <a:ext cx="128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Status Bar</a:t>
            </a:r>
            <a:endParaRPr lang="en-US" sz="2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84714" y="5968032"/>
            <a:ext cx="139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Task Bar</a:t>
            </a:r>
            <a:endParaRPr lang="en-US" sz="2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68044" y="5464314"/>
            <a:ext cx="117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Zoom</a:t>
            </a:r>
          </a:p>
          <a:p>
            <a:pPr algn="ctr"/>
            <a:r>
              <a:rPr lang="en-US" sz="2000" b="1" i="1" dirty="0" smtClean="0"/>
              <a:t>Controls</a:t>
            </a:r>
            <a:endParaRPr lang="en-US" sz="2000" b="1" i="1" dirty="0"/>
          </a:p>
        </p:txBody>
      </p:sp>
      <p:grpSp>
        <p:nvGrpSpPr>
          <p:cNvPr id="1040" name="Group 123"/>
          <p:cNvGrpSpPr>
            <a:grpSpLocks/>
          </p:cNvGrpSpPr>
          <p:nvPr/>
        </p:nvGrpSpPr>
        <p:grpSpPr bwMode="auto">
          <a:xfrm>
            <a:off x="5598352" y="337458"/>
            <a:ext cx="1765300" cy="74613"/>
            <a:chOff x="9229" y="1844"/>
            <a:chExt cx="3176" cy="117"/>
          </a:xfrm>
        </p:grpSpPr>
        <p:sp>
          <p:nvSpPr>
            <p:cNvPr id="1041" name="AutoShape 125"/>
            <p:cNvSpPr>
              <a:spLocks noChangeShapeType="1"/>
            </p:cNvSpPr>
            <p:nvPr/>
          </p:nvSpPr>
          <p:spPr bwMode="auto">
            <a:xfrm flipH="1">
              <a:off x="9229" y="1844"/>
              <a:ext cx="1305" cy="11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124"/>
            <p:cNvSpPr>
              <a:spLocks noChangeShapeType="1"/>
            </p:cNvSpPr>
            <p:nvPr/>
          </p:nvSpPr>
          <p:spPr bwMode="auto">
            <a:xfrm>
              <a:off x="10529" y="1844"/>
              <a:ext cx="1876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2250" y="222738"/>
            <a:ext cx="1262063" cy="196850"/>
            <a:chOff x="222250" y="222738"/>
            <a:chExt cx="1262063" cy="196850"/>
          </a:xfrm>
        </p:grpSpPr>
        <p:sp>
          <p:nvSpPr>
            <p:cNvPr id="1049" name="AutoShape 116"/>
            <p:cNvSpPr>
              <a:spLocks noChangeShapeType="1"/>
            </p:cNvSpPr>
            <p:nvPr/>
          </p:nvSpPr>
          <p:spPr bwMode="auto">
            <a:xfrm flipH="1">
              <a:off x="639763" y="222738"/>
              <a:ext cx="503237" cy="1968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AutoShape 115"/>
            <p:cNvSpPr>
              <a:spLocks noChangeShapeType="1"/>
            </p:cNvSpPr>
            <p:nvPr/>
          </p:nvSpPr>
          <p:spPr bwMode="auto">
            <a:xfrm>
              <a:off x="222250" y="228600"/>
              <a:ext cx="12620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Text Box 102"/>
          <p:cNvSpPr txBox="1">
            <a:spLocks noChangeArrowheads="1"/>
          </p:cNvSpPr>
          <p:nvPr/>
        </p:nvSpPr>
        <p:spPr bwMode="auto">
          <a:xfrm>
            <a:off x="2150754" y="65727"/>
            <a:ext cx="641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101"/>
          <p:cNvSpPr>
            <a:spLocks noChangeShapeType="1"/>
          </p:cNvSpPr>
          <p:nvPr/>
        </p:nvSpPr>
        <p:spPr bwMode="auto">
          <a:xfrm>
            <a:off x="2391315" y="327025"/>
            <a:ext cx="222429" cy="925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Text Box 100"/>
          <p:cNvSpPr txBox="1">
            <a:spLocks noChangeArrowheads="1"/>
          </p:cNvSpPr>
          <p:nvPr/>
        </p:nvSpPr>
        <p:spPr bwMode="auto">
          <a:xfrm>
            <a:off x="6199910" y="76200"/>
            <a:ext cx="641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99"/>
          <p:cNvSpPr txBox="1">
            <a:spLocks noChangeArrowheads="1"/>
          </p:cNvSpPr>
          <p:nvPr/>
        </p:nvSpPr>
        <p:spPr bwMode="auto">
          <a:xfrm>
            <a:off x="76200" y="0"/>
            <a:ext cx="64135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27" name="Group 2126"/>
          <p:cNvGrpSpPr/>
          <p:nvPr/>
        </p:nvGrpSpPr>
        <p:grpSpPr>
          <a:xfrm>
            <a:off x="990600" y="1447800"/>
            <a:ext cx="1041400" cy="708025"/>
            <a:chOff x="373063" y="1390650"/>
            <a:chExt cx="1041400" cy="708025"/>
          </a:xfrm>
        </p:grpSpPr>
        <p:grpSp>
          <p:nvGrpSpPr>
            <p:cNvPr id="1051" name="Group 111"/>
            <p:cNvGrpSpPr>
              <a:grpSpLocks/>
            </p:cNvGrpSpPr>
            <p:nvPr/>
          </p:nvGrpSpPr>
          <p:grpSpPr bwMode="auto">
            <a:xfrm>
              <a:off x="373063" y="1390650"/>
              <a:ext cx="1041400" cy="646113"/>
              <a:chOff x="2026" y="3417"/>
              <a:chExt cx="1641" cy="1017"/>
            </a:xfrm>
          </p:grpSpPr>
          <p:sp>
            <p:nvSpPr>
              <p:cNvPr id="1052" name="AutoShape 114"/>
              <p:cNvSpPr>
                <a:spLocks noChangeShapeType="1"/>
              </p:cNvSpPr>
              <p:nvPr/>
            </p:nvSpPr>
            <p:spPr bwMode="auto">
              <a:xfrm flipV="1">
                <a:off x="2026" y="3417"/>
                <a:ext cx="1004" cy="1017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AutoShape 113"/>
              <p:cNvSpPr>
                <a:spLocks noChangeShapeType="1"/>
              </p:cNvSpPr>
              <p:nvPr/>
            </p:nvSpPr>
            <p:spPr bwMode="auto">
              <a:xfrm flipV="1">
                <a:off x="2026" y="3481"/>
                <a:ext cx="1" cy="95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112"/>
              <p:cNvSpPr>
                <a:spLocks noChangeShapeType="1"/>
              </p:cNvSpPr>
              <p:nvPr/>
            </p:nvSpPr>
            <p:spPr bwMode="auto">
              <a:xfrm flipH="1">
                <a:off x="2026" y="4434"/>
                <a:ext cx="1641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0" name="Text Box 98"/>
            <p:cNvSpPr txBox="1">
              <a:spLocks noChangeArrowheads="1"/>
            </p:cNvSpPr>
            <p:nvPr/>
          </p:nvSpPr>
          <p:spPr bwMode="auto">
            <a:xfrm>
              <a:off x="468313" y="1797050"/>
              <a:ext cx="641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6.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7" name="Group 126"/>
          <p:cNvGrpSpPr>
            <a:grpSpLocks/>
          </p:cNvGrpSpPr>
          <p:nvPr/>
        </p:nvGrpSpPr>
        <p:grpSpPr bwMode="auto">
          <a:xfrm>
            <a:off x="3303114" y="2924176"/>
            <a:ext cx="1063625" cy="604837"/>
            <a:chOff x="8389" y="3481"/>
            <a:chExt cx="1676" cy="953"/>
          </a:xfrm>
        </p:grpSpPr>
        <p:sp>
          <p:nvSpPr>
            <p:cNvPr id="1038" name="AutoShape 128"/>
            <p:cNvSpPr>
              <a:spLocks noChangeShapeType="1"/>
            </p:cNvSpPr>
            <p:nvPr/>
          </p:nvSpPr>
          <p:spPr bwMode="auto">
            <a:xfrm flipV="1">
              <a:off x="8389" y="3481"/>
              <a:ext cx="1" cy="95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AutoShape 127"/>
            <p:cNvSpPr>
              <a:spLocks noChangeShapeType="1"/>
            </p:cNvSpPr>
            <p:nvPr/>
          </p:nvSpPr>
          <p:spPr bwMode="auto">
            <a:xfrm>
              <a:off x="8390" y="4434"/>
              <a:ext cx="1675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2" name="Text Box 96"/>
          <p:cNvSpPr txBox="1">
            <a:spLocks noChangeArrowheads="1"/>
          </p:cNvSpPr>
          <p:nvPr/>
        </p:nvSpPr>
        <p:spPr bwMode="auto">
          <a:xfrm>
            <a:off x="3276600" y="3290888"/>
            <a:ext cx="641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18" name="Group 2117"/>
          <p:cNvGrpSpPr/>
          <p:nvPr/>
        </p:nvGrpSpPr>
        <p:grpSpPr>
          <a:xfrm>
            <a:off x="4223658" y="1494715"/>
            <a:ext cx="1460500" cy="1139627"/>
            <a:chOff x="4000500" y="1390650"/>
            <a:chExt cx="1460500" cy="1139627"/>
          </a:xfrm>
        </p:grpSpPr>
        <p:sp>
          <p:nvSpPr>
            <p:cNvPr id="1055" name="AutoShape 110"/>
            <p:cNvSpPr>
              <a:spLocks noChangeShapeType="1"/>
            </p:cNvSpPr>
            <p:nvPr/>
          </p:nvSpPr>
          <p:spPr bwMode="auto">
            <a:xfrm flipH="1" flipV="1">
              <a:off x="4000500" y="1390650"/>
              <a:ext cx="396875" cy="10842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AutoShape 109"/>
            <p:cNvSpPr>
              <a:spLocks noChangeShapeType="1"/>
            </p:cNvSpPr>
            <p:nvPr/>
          </p:nvSpPr>
          <p:spPr bwMode="auto">
            <a:xfrm>
              <a:off x="4397375" y="2474913"/>
              <a:ext cx="1063625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Text Box 94"/>
            <p:cNvSpPr txBox="1">
              <a:spLocks noChangeArrowheads="1"/>
            </p:cNvSpPr>
            <p:nvPr/>
          </p:nvSpPr>
          <p:spPr bwMode="auto">
            <a:xfrm>
              <a:off x="4356100" y="2222500"/>
              <a:ext cx="6413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7.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2" name="Group 2121"/>
          <p:cNvGrpSpPr/>
          <p:nvPr/>
        </p:nvGrpSpPr>
        <p:grpSpPr>
          <a:xfrm>
            <a:off x="7391400" y="3529013"/>
            <a:ext cx="1484313" cy="455415"/>
            <a:chOff x="7213600" y="3352800"/>
            <a:chExt cx="1484313" cy="455415"/>
          </a:xfrm>
        </p:grpSpPr>
        <p:grpSp>
          <p:nvGrpSpPr>
            <p:cNvPr id="1046" name="Group 117"/>
            <p:cNvGrpSpPr>
              <a:grpSpLocks/>
            </p:cNvGrpSpPr>
            <p:nvPr/>
          </p:nvGrpSpPr>
          <p:grpSpPr bwMode="auto">
            <a:xfrm>
              <a:off x="7408863" y="3352800"/>
              <a:ext cx="1289050" cy="392113"/>
              <a:chOff x="12375" y="5913"/>
              <a:chExt cx="2031" cy="617"/>
            </a:xfrm>
          </p:grpSpPr>
          <p:sp>
            <p:nvSpPr>
              <p:cNvPr id="1047" name="AutoShape 119"/>
              <p:cNvSpPr>
                <a:spLocks noChangeShapeType="1"/>
              </p:cNvSpPr>
              <p:nvPr/>
            </p:nvSpPr>
            <p:spPr bwMode="auto">
              <a:xfrm flipV="1">
                <a:off x="14050" y="5913"/>
                <a:ext cx="356" cy="617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AutoShape 118"/>
              <p:cNvSpPr>
                <a:spLocks noChangeShapeType="1"/>
              </p:cNvSpPr>
              <p:nvPr/>
            </p:nvSpPr>
            <p:spPr bwMode="auto">
              <a:xfrm>
                <a:off x="12375" y="6530"/>
                <a:ext cx="1675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65" name="Text Box 93"/>
            <p:cNvSpPr txBox="1">
              <a:spLocks noChangeArrowheads="1"/>
            </p:cNvSpPr>
            <p:nvPr/>
          </p:nvSpPr>
          <p:spPr bwMode="auto">
            <a:xfrm>
              <a:off x="7213600" y="3500438"/>
              <a:ext cx="774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11.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1" name="Group 2120"/>
          <p:cNvGrpSpPr/>
          <p:nvPr/>
        </p:nvGrpSpPr>
        <p:grpSpPr>
          <a:xfrm>
            <a:off x="4097694" y="3806885"/>
            <a:ext cx="1704975" cy="307777"/>
            <a:chOff x="3886200" y="4092575"/>
            <a:chExt cx="1704975" cy="307777"/>
          </a:xfrm>
        </p:grpSpPr>
        <p:sp>
          <p:nvSpPr>
            <p:cNvPr id="2049" name="AutoShape 108"/>
            <p:cNvSpPr>
              <a:spLocks noChangeShapeType="1"/>
            </p:cNvSpPr>
            <p:nvPr/>
          </p:nvSpPr>
          <p:spPr bwMode="auto">
            <a:xfrm flipH="1">
              <a:off x="3886200" y="4333875"/>
              <a:ext cx="1704975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Text Box 92"/>
            <p:cNvSpPr txBox="1">
              <a:spLocks noChangeArrowheads="1"/>
            </p:cNvSpPr>
            <p:nvPr/>
          </p:nvSpPr>
          <p:spPr bwMode="auto">
            <a:xfrm>
              <a:off x="3917950" y="4092575"/>
              <a:ext cx="6413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10.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4" name="Group 2123"/>
          <p:cNvGrpSpPr/>
          <p:nvPr/>
        </p:nvGrpSpPr>
        <p:grpSpPr>
          <a:xfrm>
            <a:off x="473075" y="5747658"/>
            <a:ext cx="1584325" cy="574036"/>
            <a:chOff x="3581400" y="5933127"/>
            <a:chExt cx="1584325" cy="574036"/>
          </a:xfrm>
        </p:grpSpPr>
        <p:grpSp>
          <p:nvGrpSpPr>
            <p:cNvPr id="2052" name="Group 103"/>
            <p:cNvGrpSpPr>
              <a:grpSpLocks/>
            </p:cNvGrpSpPr>
            <p:nvPr/>
          </p:nvGrpSpPr>
          <p:grpSpPr bwMode="auto">
            <a:xfrm>
              <a:off x="3703638" y="6165850"/>
              <a:ext cx="1462087" cy="341313"/>
              <a:chOff x="4605" y="10664"/>
              <a:chExt cx="2303" cy="538"/>
            </a:xfrm>
          </p:grpSpPr>
          <p:sp>
            <p:nvSpPr>
              <p:cNvPr id="2053" name="AutoShape 105"/>
              <p:cNvSpPr>
                <a:spLocks noChangeShapeType="1"/>
              </p:cNvSpPr>
              <p:nvPr/>
            </p:nvSpPr>
            <p:spPr bwMode="auto">
              <a:xfrm>
                <a:off x="4605" y="10665"/>
                <a:ext cx="1" cy="537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AutoShape 104"/>
              <p:cNvSpPr>
                <a:spLocks noChangeShapeType="1"/>
              </p:cNvSpPr>
              <p:nvPr/>
            </p:nvSpPr>
            <p:spPr bwMode="auto">
              <a:xfrm>
                <a:off x="4606" y="10664"/>
                <a:ext cx="2302" cy="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7" name="Text Box 91"/>
            <p:cNvSpPr txBox="1">
              <a:spLocks noChangeArrowheads="1"/>
            </p:cNvSpPr>
            <p:nvPr/>
          </p:nvSpPr>
          <p:spPr bwMode="auto">
            <a:xfrm>
              <a:off x="3581400" y="5933127"/>
              <a:ext cx="6413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12.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6" name="Group 2125"/>
          <p:cNvGrpSpPr/>
          <p:nvPr/>
        </p:nvGrpSpPr>
        <p:grpSpPr>
          <a:xfrm>
            <a:off x="7391400" y="5736772"/>
            <a:ext cx="1323148" cy="540910"/>
            <a:chOff x="7213600" y="6069013"/>
            <a:chExt cx="1549400" cy="407986"/>
          </a:xfrm>
        </p:grpSpPr>
        <p:sp>
          <p:nvSpPr>
            <p:cNvPr id="2051" name="AutoShape 106"/>
            <p:cNvSpPr>
              <a:spLocks noChangeShapeType="1"/>
            </p:cNvSpPr>
            <p:nvPr/>
          </p:nvSpPr>
          <p:spPr bwMode="auto">
            <a:xfrm>
              <a:off x="7493948" y="6351896"/>
              <a:ext cx="1158875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25" name="Group 2124"/>
            <p:cNvGrpSpPr/>
            <p:nvPr/>
          </p:nvGrpSpPr>
          <p:grpSpPr>
            <a:xfrm>
              <a:off x="7213600" y="6069013"/>
              <a:ext cx="1549400" cy="407986"/>
              <a:chOff x="7213600" y="6069013"/>
              <a:chExt cx="1549400" cy="407986"/>
            </a:xfrm>
          </p:grpSpPr>
          <p:sp>
            <p:nvSpPr>
              <p:cNvPr id="2050" name="AutoShape 107"/>
              <p:cNvSpPr>
                <a:spLocks/>
              </p:cNvSpPr>
              <p:nvPr/>
            </p:nvSpPr>
            <p:spPr bwMode="auto">
              <a:xfrm rot="5400000">
                <a:off x="8170862" y="5884862"/>
                <a:ext cx="117475" cy="1066800"/>
              </a:xfrm>
              <a:prstGeom prst="leftBrace">
                <a:avLst>
                  <a:gd name="adj1" fmla="val 75676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Text Box 89"/>
              <p:cNvSpPr txBox="1">
                <a:spLocks noChangeArrowheads="1"/>
              </p:cNvSpPr>
              <p:nvPr/>
            </p:nvSpPr>
            <p:spPr bwMode="auto">
              <a:xfrm>
                <a:off x="7213600" y="6069013"/>
                <a:ext cx="641351" cy="232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14.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70" name="AutoShape 88"/>
          <p:cNvSpPr>
            <a:spLocks/>
          </p:cNvSpPr>
          <p:nvPr/>
        </p:nvSpPr>
        <p:spPr bwMode="auto">
          <a:xfrm>
            <a:off x="55065" y="764205"/>
            <a:ext cx="185705" cy="617538"/>
          </a:xfrm>
          <a:prstGeom prst="leftBrace">
            <a:avLst>
              <a:gd name="adj1" fmla="val 2724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Text Box 87"/>
          <p:cNvSpPr txBox="1">
            <a:spLocks noChangeArrowheads="1"/>
          </p:cNvSpPr>
          <p:nvPr/>
        </p:nvSpPr>
        <p:spPr bwMode="auto">
          <a:xfrm>
            <a:off x="8262788" y="564996"/>
            <a:ext cx="630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72" name="Group 84"/>
          <p:cNvGrpSpPr>
            <a:grpSpLocks/>
          </p:cNvGrpSpPr>
          <p:nvPr/>
        </p:nvGrpSpPr>
        <p:grpSpPr bwMode="auto">
          <a:xfrm>
            <a:off x="8229600" y="777875"/>
            <a:ext cx="850500" cy="617538"/>
            <a:chOff x="14184" y="1826"/>
            <a:chExt cx="1362" cy="973"/>
          </a:xfrm>
        </p:grpSpPr>
        <p:sp>
          <p:nvSpPr>
            <p:cNvPr id="2073" name="AutoShape 86"/>
            <p:cNvSpPr>
              <a:spLocks/>
            </p:cNvSpPr>
            <p:nvPr/>
          </p:nvSpPr>
          <p:spPr bwMode="auto">
            <a:xfrm flipH="1">
              <a:off x="14184" y="1826"/>
              <a:ext cx="297" cy="973"/>
            </a:xfrm>
            <a:prstGeom prst="leftBrace">
              <a:avLst>
                <a:gd name="adj1" fmla="val 27301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2074" name="AutoShape 85"/>
            <p:cNvSpPr>
              <a:spLocks noChangeShapeType="1"/>
            </p:cNvSpPr>
            <p:nvPr/>
          </p:nvSpPr>
          <p:spPr bwMode="auto">
            <a:xfrm>
              <a:off x="14481" y="2300"/>
              <a:ext cx="1065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</p:grpSp>
      <p:sp>
        <p:nvSpPr>
          <p:cNvPr id="2075" name="AutoShape 82"/>
          <p:cNvSpPr>
            <a:spLocks noChangeShapeType="1"/>
          </p:cNvSpPr>
          <p:nvPr/>
        </p:nvSpPr>
        <p:spPr bwMode="auto">
          <a:xfrm>
            <a:off x="2209800" y="304800"/>
            <a:ext cx="1336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6" name="Group 77"/>
          <p:cNvGrpSpPr>
            <a:grpSpLocks/>
          </p:cNvGrpSpPr>
          <p:nvPr/>
        </p:nvGrpSpPr>
        <p:grpSpPr bwMode="auto">
          <a:xfrm>
            <a:off x="3489325" y="54428"/>
            <a:ext cx="1311275" cy="530225"/>
            <a:chOff x="5768" y="893"/>
            <a:chExt cx="2065" cy="835"/>
          </a:xfrm>
        </p:grpSpPr>
        <p:sp>
          <p:nvSpPr>
            <p:cNvPr id="2077" name="AutoShape 81"/>
            <p:cNvSpPr>
              <a:spLocks noChangeShapeType="1"/>
            </p:cNvSpPr>
            <p:nvPr/>
          </p:nvSpPr>
          <p:spPr bwMode="auto">
            <a:xfrm flipH="1">
              <a:off x="5768" y="1259"/>
              <a:ext cx="394" cy="46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AutoShape 80"/>
            <p:cNvSpPr>
              <a:spLocks noChangeShapeType="1"/>
            </p:cNvSpPr>
            <p:nvPr/>
          </p:nvSpPr>
          <p:spPr bwMode="auto">
            <a:xfrm>
              <a:off x="6162" y="1259"/>
              <a:ext cx="205" cy="46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AutoShape 79"/>
            <p:cNvSpPr>
              <a:spLocks noChangeShapeType="1"/>
            </p:cNvSpPr>
            <p:nvPr/>
          </p:nvSpPr>
          <p:spPr bwMode="auto">
            <a:xfrm>
              <a:off x="6158" y="1274"/>
              <a:ext cx="1675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Text Box 78"/>
            <p:cNvSpPr txBox="1">
              <a:spLocks noChangeArrowheads="1"/>
            </p:cNvSpPr>
            <p:nvPr/>
          </p:nvSpPr>
          <p:spPr bwMode="auto">
            <a:xfrm>
              <a:off x="5882" y="893"/>
              <a:ext cx="100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3.</a:t>
              </a:r>
              <a:endPara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3" name="Group 2122"/>
          <p:cNvGrpSpPr/>
          <p:nvPr/>
        </p:nvGrpSpPr>
        <p:grpSpPr>
          <a:xfrm>
            <a:off x="2530177" y="6051458"/>
            <a:ext cx="1566863" cy="377825"/>
            <a:chOff x="860425" y="6215063"/>
            <a:chExt cx="1566863" cy="377825"/>
          </a:xfrm>
        </p:grpSpPr>
        <p:sp>
          <p:nvSpPr>
            <p:cNvPr id="2068" name="Text Box 90"/>
            <p:cNvSpPr txBox="1">
              <a:spLocks noChangeArrowheads="1"/>
            </p:cNvSpPr>
            <p:nvPr/>
          </p:nvSpPr>
          <p:spPr bwMode="auto">
            <a:xfrm>
              <a:off x="860425" y="6215063"/>
              <a:ext cx="6413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13.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AutoShape 76"/>
            <p:cNvSpPr>
              <a:spLocks/>
            </p:cNvSpPr>
            <p:nvPr/>
          </p:nvSpPr>
          <p:spPr bwMode="auto">
            <a:xfrm rot="5400000">
              <a:off x="1585912" y="6000751"/>
              <a:ext cx="117475" cy="1066800"/>
            </a:xfrm>
            <a:prstGeom prst="leftBrace">
              <a:avLst>
                <a:gd name="adj1" fmla="val 75676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AutoShape 75"/>
            <p:cNvSpPr>
              <a:spLocks noChangeShapeType="1"/>
            </p:cNvSpPr>
            <p:nvPr/>
          </p:nvSpPr>
          <p:spPr bwMode="auto">
            <a:xfrm>
              <a:off x="965200" y="6454775"/>
              <a:ext cx="1462088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5" name="Rectangle 132"/>
          <p:cNvSpPr>
            <a:spLocks noChangeArrowheads="1"/>
          </p:cNvSpPr>
          <p:nvPr/>
        </p:nvSpPr>
        <p:spPr bwMode="auto">
          <a:xfrm>
            <a:off x="0" y="176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16" name="Rectangle 148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42" y="-32656"/>
            <a:ext cx="234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Quick</a:t>
            </a:r>
            <a:r>
              <a:rPr lang="en-US" sz="1600" b="1" i="1" dirty="0" smtClean="0"/>
              <a:t> </a:t>
            </a:r>
            <a:r>
              <a:rPr lang="en-US" sz="1400" b="1" i="1" dirty="0" smtClean="0"/>
              <a:t>Access</a:t>
            </a:r>
            <a:r>
              <a:rPr lang="en-US" sz="1600" b="1" i="1" dirty="0" smtClean="0"/>
              <a:t> </a:t>
            </a:r>
            <a:r>
              <a:rPr lang="en-US" sz="1400" b="1" i="1" dirty="0" smtClean="0"/>
              <a:t>Toolbar</a:t>
            </a:r>
            <a:endParaRPr lang="en-US" sz="1600" b="1" i="1" dirty="0"/>
          </a:p>
        </p:txBody>
      </p:sp>
      <p:sp>
        <p:nvSpPr>
          <p:cNvPr id="27" name="Oval 26"/>
          <p:cNvSpPr/>
          <p:nvPr/>
        </p:nvSpPr>
        <p:spPr>
          <a:xfrm>
            <a:off x="76200" y="228600"/>
            <a:ext cx="1105975" cy="319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/>
          <p:cNvCxnSpPr/>
          <p:nvPr/>
        </p:nvCxnSpPr>
        <p:spPr>
          <a:xfrm>
            <a:off x="230150" y="760412"/>
            <a:ext cx="8147719" cy="17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85058" y="1373011"/>
            <a:ext cx="8147719" cy="17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7025" y="700486"/>
            <a:ext cx="1105975" cy="975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085850" y="658812"/>
            <a:ext cx="1695151" cy="975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091258" y="519113"/>
            <a:ext cx="1098952" cy="234206"/>
            <a:chOff x="3091258" y="519113"/>
            <a:chExt cx="1098952" cy="234206"/>
          </a:xfrm>
        </p:grpSpPr>
        <p:sp>
          <p:nvSpPr>
            <p:cNvPr id="121" name="Oval 120"/>
            <p:cNvSpPr/>
            <p:nvPr/>
          </p:nvSpPr>
          <p:spPr>
            <a:xfrm>
              <a:off x="3091258" y="524719"/>
              <a:ext cx="549476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640734" y="519113"/>
              <a:ext cx="549476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4529" y="658812"/>
            <a:ext cx="750093" cy="2870201"/>
            <a:chOff x="444529" y="658812"/>
            <a:chExt cx="750093" cy="2870201"/>
          </a:xfrm>
        </p:grpSpPr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 rot="4604721">
              <a:off x="334688" y="2281154"/>
              <a:ext cx="891135" cy="1700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/>
                </a:rPr>
                <a:t>takes you to . . .</a:t>
              </a:r>
              <a:endParaRPr lang="en-US" sz="36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sp>
          <p:nvSpPr>
            <p:cNvPr id="2" name="AutoShape 2"/>
            <p:cNvSpPr>
              <a:spLocks noChangeShapeType="1"/>
            </p:cNvSpPr>
            <p:nvPr/>
          </p:nvSpPr>
          <p:spPr bwMode="auto">
            <a:xfrm flipH="1" flipV="1">
              <a:off x="444529" y="658812"/>
              <a:ext cx="750093" cy="287020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Picture 123"/>
          <p:cNvPicPr/>
          <p:nvPr/>
        </p:nvPicPr>
        <p:blipFill>
          <a:blip r:embed="rId7"/>
          <a:stretch>
            <a:fillRect/>
          </a:stretch>
        </p:blipFill>
        <p:spPr>
          <a:xfrm>
            <a:off x="103018" y="307249"/>
            <a:ext cx="8804331" cy="6388679"/>
          </a:xfrm>
          <a:prstGeom prst="rect">
            <a:avLst/>
          </a:prstGeom>
        </p:spPr>
      </p:pic>
      <p:sp>
        <p:nvSpPr>
          <p:cNvPr id="3" name="AutoShape 3"/>
          <p:cNvSpPr>
            <a:spLocks noChangeShapeType="1"/>
          </p:cNvSpPr>
          <p:nvPr/>
        </p:nvSpPr>
        <p:spPr bwMode="auto">
          <a:xfrm>
            <a:off x="1206500" y="3508790"/>
            <a:ext cx="14605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295400" y="3242846"/>
            <a:ext cx="204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Backstage View</a:t>
            </a:r>
            <a:endParaRPr lang="en-US" sz="1600" b="1" i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8101" y="3251853"/>
            <a:ext cx="639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0010" y="1725800"/>
            <a:ext cx="23825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Click here to go back to document</a:t>
            </a:r>
            <a:endParaRPr lang="en-US" b="1" i="1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10104" y="591631"/>
            <a:ext cx="732896" cy="14573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  <p:bldP spid="2055" grpId="0"/>
      <p:bldP spid="2056" grpId="0" animBg="1"/>
      <p:bldP spid="2058" grpId="0"/>
      <p:bldP spid="2059" grpId="0"/>
      <p:bldP spid="2062" grpId="0"/>
      <p:bldP spid="2070" grpId="0" animBg="1"/>
      <p:bldP spid="2070" grpId="1" animBg="1"/>
      <p:bldP spid="2071" grpId="0"/>
      <p:bldP spid="6" grpId="0"/>
      <p:bldP spid="27" grpId="0" animBg="1"/>
      <p:bldP spid="27" grpId="1" animBg="1"/>
      <p:bldP spid="119" grpId="0" animBg="1"/>
      <p:bldP spid="119" grpId="1" animBg="1"/>
      <p:bldP spid="120" grpId="0" animBg="1"/>
      <p:bldP spid="120" grpId="1" animBg="1"/>
      <p:bldP spid="3" grpId="0" animBg="1"/>
      <p:bldP spid="88" grpId="0"/>
      <p:bldP spid="4" grpId="0"/>
      <p:bldP spid="128" grpId="1" animBg="1"/>
      <p:bldP spid="12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On the back of your Layout Notes sheet write down the answer to this question as it will appear on MULTIPLE tests and worksheets throughout the year!!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12954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is the relationship between the following terms: ribbon, tab, groups?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72154"/>
          <a:stretch/>
        </p:blipFill>
        <p:spPr>
          <a:xfrm>
            <a:off x="0" y="4016829"/>
            <a:ext cx="91440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799" y="2678668"/>
            <a:ext cx="256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Click on a </a:t>
            </a:r>
            <a:r>
              <a:rPr lang="en-US" sz="3200" b="1" dirty="0" smtClean="0">
                <a:solidFill>
                  <a:srgbClr val="FF0000"/>
                </a:solidFill>
              </a:rPr>
              <a:t>TAB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667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 open the </a:t>
            </a:r>
            <a:r>
              <a:rPr lang="en-US" sz="3200" b="1" dirty="0" smtClean="0">
                <a:solidFill>
                  <a:srgbClr val="FF0000"/>
                </a:solidFill>
              </a:rPr>
              <a:t>RIBBON,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9362" y="321727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 the </a:t>
            </a:r>
            <a:r>
              <a:rPr lang="en-US" sz="3200" b="1" dirty="0" smtClean="0">
                <a:solidFill>
                  <a:srgbClr val="FF0000"/>
                </a:solidFill>
              </a:rPr>
              <a:t>RIBBON</a:t>
            </a:r>
            <a:r>
              <a:rPr lang="en-US" sz="3200" dirty="0" smtClean="0">
                <a:solidFill>
                  <a:srgbClr val="FF0000"/>
                </a:solidFill>
              </a:rPr>
              <a:t> there are </a:t>
            </a:r>
            <a:r>
              <a:rPr lang="en-US" sz="3200" b="1" dirty="0" smtClean="0">
                <a:solidFill>
                  <a:srgbClr val="FF0000"/>
                </a:solidFill>
              </a:rPr>
              <a:t>GROUPS.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24000" y="3217276"/>
            <a:ext cx="1066800" cy="1049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19200" y="4114800"/>
            <a:ext cx="59599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89762" y="3217276"/>
            <a:ext cx="525238" cy="1170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76200" y="4420735"/>
            <a:ext cx="8915400" cy="100262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3742238"/>
            <a:ext cx="2133600" cy="829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30728" y="4456232"/>
            <a:ext cx="1964872" cy="1030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69028" y="4456232"/>
            <a:ext cx="1964872" cy="1030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09800" y="3742238"/>
            <a:ext cx="4309381" cy="645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144</Words>
  <Application>Microsoft Office PowerPoint</Application>
  <PresentationFormat>On-screen Show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When you open Word 2013, you see the new screen below:</vt:lpstr>
      <vt:lpstr>PowerPoint Presentation</vt:lpstr>
      <vt:lpstr>On the back of your Layout Notes sheet write down the answer to this question as it will appear on MULTIPLE tests and worksheets throughout the year!!</vt:lpstr>
    </vt:vector>
  </TitlesOfParts>
  <Company>Illini Bluffs CUSD 327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nkilgus</dc:creator>
  <cp:lastModifiedBy>nkilgus</cp:lastModifiedBy>
  <cp:revision>29</cp:revision>
  <dcterms:created xsi:type="dcterms:W3CDTF">2011-08-29T19:09:44Z</dcterms:created>
  <dcterms:modified xsi:type="dcterms:W3CDTF">2015-05-22T20:35:35Z</dcterms:modified>
</cp:coreProperties>
</file>