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5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7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6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7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7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7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6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7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8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2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6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F601C-B79D-430D-890B-7381829BB26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5ECA7-E01D-42F4-9C71-B582C58A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1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Networking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280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NETWORKING to hear about jobs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6643"/>
            <a:ext cx="10515600" cy="48799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Those you know . . . Family, friends, peers</a:t>
            </a:r>
          </a:p>
          <a:p>
            <a:endParaRPr lang="en-US" dirty="0" smtClean="0"/>
          </a:p>
          <a:p>
            <a:r>
              <a:rPr lang="en-US" b="1" dirty="0" smtClean="0"/>
              <a:t>Social media</a:t>
            </a:r>
          </a:p>
          <a:p>
            <a:pPr lvl="1"/>
            <a:r>
              <a:rPr lang="en-US" dirty="0" smtClean="0"/>
              <a:t>Do’s &amp; Don’ts</a:t>
            </a:r>
          </a:p>
          <a:p>
            <a:pPr lvl="1"/>
            <a:endParaRPr lang="en-US" dirty="0"/>
          </a:p>
          <a:p>
            <a:r>
              <a:rPr lang="en-US" b="1" dirty="0" smtClean="0"/>
              <a:t>Employment Agencies</a:t>
            </a:r>
          </a:p>
          <a:p>
            <a:pPr lvl="1"/>
            <a:r>
              <a:rPr lang="en-US" dirty="0" smtClean="0"/>
              <a:t>Actual locations or websites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Private = charge a fee but additional openings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Public = free but less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0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854" y="0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Career Fairs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3" y="1011383"/>
            <a:ext cx="10515600" cy="5140036"/>
          </a:xfrm>
        </p:spPr>
        <p:txBody>
          <a:bodyPr>
            <a:normAutofit/>
          </a:bodyPr>
          <a:lstStyle/>
          <a:p>
            <a:r>
              <a:rPr lang="en-US" dirty="0" smtClean="0"/>
              <a:t>Able to meet people from actual companies</a:t>
            </a:r>
          </a:p>
          <a:p>
            <a:r>
              <a:rPr lang="en-US" dirty="0" smtClean="0"/>
              <a:t>Better than just emailing random companies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Beforehand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 who’s attending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Edit &amp; then print resumes or business cards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Find a business casual outfit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Bring folder/binder to save information from </a:t>
            </a:r>
            <a:r>
              <a:rPr lang="en-US" b="1" dirty="0" smtClean="0"/>
              <a:t>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2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575" y="0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AT Career 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539" y="850899"/>
            <a:ext cx="10515600" cy="468601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Approach recruiters by yourself – handshake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Know who you’re taking to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Make personal connections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Stand out &amp; be memorable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Meet as many as you 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6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AFTER Career Fields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56" y="105594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Email companies you didn’t get to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Send thank you emails to those met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you received criticism/advice, address it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Need experience in an area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Plan to attend more!</a:t>
            </a:r>
          </a:p>
        </p:txBody>
      </p:sp>
    </p:spTree>
    <p:extLst>
      <p:ext uri="{BB962C8B-B14F-4D97-AF65-F5344CB8AC3E}">
        <p14:creationId xmlns:p14="http://schemas.microsoft.com/office/powerpoint/2010/main" val="224743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Ways to Network . . .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211" y="1585827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High School??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In College??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906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156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Networking</vt:lpstr>
      <vt:lpstr>NETWORKING to hear about jobs</vt:lpstr>
      <vt:lpstr>Career Fairs</vt:lpstr>
      <vt:lpstr>AT Career Fairs</vt:lpstr>
      <vt:lpstr>AFTER Career Fields</vt:lpstr>
      <vt:lpstr>Ways to Network . . .</vt:lpstr>
    </vt:vector>
  </TitlesOfParts>
  <Company>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Kilgus</dc:creator>
  <cp:lastModifiedBy>Nicole Kilgus</cp:lastModifiedBy>
  <cp:revision>20</cp:revision>
  <dcterms:created xsi:type="dcterms:W3CDTF">2017-09-14T16:04:33Z</dcterms:created>
  <dcterms:modified xsi:type="dcterms:W3CDTF">2017-09-26T16:21:24Z</dcterms:modified>
</cp:coreProperties>
</file>