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0427-AD49-4C98-8C92-7E39350E0457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8A0B-D519-4794-B446-4F9551D15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0427-AD49-4C98-8C92-7E39350E0457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8A0B-D519-4794-B446-4F9551D15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0427-AD49-4C98-8C92-7E39350E0457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8A0B-D519-4794-B446-4F9551D15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0427-AD49-4C98-8C92-7E39350E0457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8A0B-D519-4794-B446-4F9551D15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0427-AD49-4C98-8C92-7E39350E0457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8A0B-D519-4794-B446-4F9551D15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0427-AD49-4C98-8C92-7E39350E0457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8A0B-D519-4794-B446-4F9551D15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0427-AD49-4C98-8C92-7E39350E0457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8A0B-D519-4794-B446-4F9551D15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0427-AD49-4C98-8C92-7E39350E0457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8A0B-D519-4794-B446-4F9551D15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0427-AD49-4C98-8C92-7E39350E0457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8A0B-D519-4794-B446-4F9551D15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0427-AD49-4C98-8C92-7E39350E0457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8A0B-D519-4794-B446-4F9551D15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0427-AD49-4C98-8C92-7E39350E0457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8A0B-D519-4794-B446-4F9551D15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C0427-AD49-4C98-8C92-7E39350E0457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68A0B-D519-4794-B446-4F9551D15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3398"/>
          <a:stretch>
            <a:fillRect/>
          </a:stretch>
        </p:blipFill>
        <p:spPr bwMode="auto">
          <a:xfrm>
            <a:off x="0" y="166254"/>
            <a:ext cx="9144000" cy="661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2362200" y="5943600"/>
            <a:ext cx="304800" cy="68580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67000" y="5943600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295400" y="1676400"/>
            <a:ext cx="1143000" cy="137160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38400" y="30480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766455" y="1433945"/>
            <a:ext cx="671945" cy="623455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38400" y="2057400"/>
            <a:ext cx="1371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1400" y="762000"/>
            <a:ext cx="685800" cy="129540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267200" y="2057400"/>
            <a:ext cx="1371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267200" y="762000"/>
            <a:ext cx="457200" cy="129540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638800" y="990600"/>
            <a:ext cx="685800" cy="99060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324600" y="1981200"/>
            <a:ext cx="1371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324600" y="990600"/>
            <a:ext cx="457200" cy="99060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514600" y="1752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2. Other Task panes Arrow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62200" y="2743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1. Format Publication Task Pane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14600" y="560890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3. Page Navigator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14800" y="1752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4. Standard Toolbar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48400" y="1676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5. Formatting Toolbar</a:t>
            </a:r>
            <a:endParaRPr lang="en-US" b="1" i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3125" t="16667" r="79688" b="21875"/>
          <a:stretch>
            <a:fillRect/>
          </a:stretch>
        </p:blipFill>
        <p:spPr bwMode="auto">
          <a:xfrm>
            <a:off x="263235" y="1295400"/>
            <a:ext cx="164798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28"/>
            <a:ext cx="3048000" cy="533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FFFF00"/>
                </a:solidFill>
              </a:rPr>
              <a:t>Template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>
                <a:solidFill>
                  <a:schemeClr val="bg1"/>
                </a:solidFill>
              </a:rPr>
              <a:t>	        A predesigned file that you can use to create a new file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630740"/>
            <a:ext cx="441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 Gallery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55454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>
                <a:solidFill>
                  <a:schemeClr val="bg1"/>
                </a:solidFill>
              </a:rPr>
              <a:t>		      Gallery with predesigned graphics &amp; text placeholders available to enhance your publication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3352800"/>
            <a:ext cx="3048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u="sng" dirty="0" smtClean="0">
                <a:solidFill>
                  <a:srgbClr val="FFFF00"/>
                </a:solidFill>
              </a:rPr>
              <a:t>Page Navigator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342382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>
                <a:solidFill>
                  <a:schemeClr val="bg1"/>
                </a:solidFill>
              </a:rPr>
              <a:t>		        Allows for quick movement from one page to another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81000" y="4734818"/>
            <a:ext cx="3048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u="sng" dirty="0" smtClean="0">
                <a:solidFill>
                  <a:srgbClr val="FFFF00"/>
                </a:solidFill>
              </a:rPr>
              <a:t>Layout Guides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47244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>
                <a:solidFill>
                  <a:schemeClr val="bg1"/>
                </a:solidFill>
              </a:rPr>
              <a:t>		       Guides placed in templates showing various margins, grids, columns, rows,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35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Illini Bluffs CUSD 327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nkilgus</dc:creator>
  <cp:lastModifiedBy>nkilgus</cp:lastModifiedBy>
  <cp:revision>29</cp:revision>
  <dcterms:created xsi:type="dcterms:W3CDTF">2012-02-14T14:04:25Z</dcterms:created>
  <dcterms:modified xsi:type="dcterms:W3CDTF">2012-02-15T14:33:35Z</dcterms:modified>
</cp:coreProperties>
</file>