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0" r:id="rId2"/>
    <p:sldId id="272" r:id="rId3"/>
    <p:sldId id="261" r:id="rId4"/>
    <p:sldId id="273" r:id="rId5"/>
    <p:sldId id="271" r:id="rId6"/>
    <p:sldId id="256" r:id="rId7"/>
    <p:sldId id="268" r:id="rId8"/>
    <p:sldId id="277" r:id="rId9"/>
    <p:sldId id="275" r:id="rId10"/>
    <p:sldId id="274" r:id="rId11"/>
    <p:sldId id="266" r:id="rId12"/>
    <p:sldId id="269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012A76-B265-4A1C-854A-8A1F2E31B11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3CE12C-89A5-44C1-A593-81B4B9CF8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01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346-4FA2-4522-93A2-00F589C9FF4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92B-7A08-474F-9D46-D373FA3B8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346-4FA2-4522-93A2-00F589C9FF4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92B-7A08-474F-9D46-D373FA3B8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346-4FA2-4522-93A2-00F589C9FF4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92B-7A08-474F-9D46-D373FA3B8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346-4FA2-4522-93A2-00F589C9FF4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92B-7A08-474F-9D46-D373FA3B8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346-4FA2-4522-93A2-00F589C9FF4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92B-7A08-474F-9D46-D373FA3B8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346-4FA2-4522-93A2-00F589C9FF4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92B-7A08-474F-9D46-D373FA3B8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346-4FA2-4522-93A2-00F589C9FF4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92B-7A08-474F-9D46-D373FA3B8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346-4FA2-4522-93A2-00F589C9FF4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92B-7A08-474F-9D46-D373FA3B8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346-4FA2-4522-93A2-00F589C9FF4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92B-7A08-474F-9D46-D373FA3B8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346-4FA2-4522-93A2-00F589C9FF4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92B-7A08-474F-9D46-D373FA3B8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346-4FA2-4522-93A2-00F589C9FF4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92B-7A08-474F-9D46-D373FA3B8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6">
                <a:lumMod val="75000"/>
              </a:schemeClr>
            </a:gs>
            <a:gs pos="33000">
              <a:srgbClr val="FFFF00"/>
            </a:gs>
            <a:gs pos="49000">
              <a:srgbClr val="FFFF00"/>
            </a:gs>
            <a:gs pos="89000">
              <a:srgbClr val="FF7A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346-4FA2-4522-93A2-00F589C9FF4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292B-7A08-474F-9D46-D373FA3B8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RESUME PARTS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/>
              <a:t>Heading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NAME – in font larger than everything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Address, phone number, email, webpage, etc.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Objective vs. Summary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UP TO YOU!!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Objective</a:t>
            </a:r>
            <a:r>
              <a:rPr lang="en-US" dirty="0" smtClean="0"/>
              <a:t> = statement of the position you want and company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b="1" dirty="0" smtClean="0"/>
              <a:t>Summary</a:t>
            </a:r>
            <a:r>
              <a:rPr lang="en-US" dirty="0" smtClean="0"/>
              <a:t> = 2-4 sentences, grabs the reader’s attention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Powerful words, what can you bring to table/have to offer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7" t="35185" r="43750" b="53704"/>
          <a:stretch/>
        </p:blipFill>
        <p:spPr>
          <a:xfrm>
            <a:off x="3733800" y="5638800"/>
            <a:ext cx="4767943" cy="762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417" t="27777" r="48611" b="52778"/>
          <a:stretch/>
        </p:blipFill>
        <p:spPr>
          <a:xfrm>
            <a:off x="5410200" y="3810000"/>
            <a:ext cx="2590799" cy="922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Brace 6"/>
          <p:cNvSpPr/>
          <p:nvPr/>
        </p:nvSpPr>
        <p:spPr>
          <a:xfrm>
            <a:off x="1600200" y="76200"/>
            <a:ext cx="121920" cy="6096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1588770" y="782150"/>
            <a:ext cx="163830" cy="304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1588770" y="1576450"/>
            <a:ext cx="163830" cy="685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588770" y="2405250"/>
            <a:ext cx="163830" cy="3429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588770" y="2862450"/>
            <a:ext cx="163830" cy="5715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1588770" y="3593275"/>
            <a:ext cx="163830" cy="1066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1588770" y="4800600"/>
            <a:ext cx="163830" cy="304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1600200" y="5262750"/>
            <a:ext cx="163830" cy="304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1600200" y="5638800"/>
            <a:ext cx="163830" cy="3810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>
            <a:off x="1600200" y="6054092"/>
            <a:ext cx="152400" cy="304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" y="263723"/>
            <a:ext cx="1569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Return Address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93370" y="773875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2. Date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" y="1752600"/>
            <a:ext cx="161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3. Mailing Address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" y="2410200"/>
            <a:ext cx="1390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4. Salutation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87630" y="5267391"/>
            <a:ext cx="1390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6. Closing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" y="5690652"/>
            <a:ext cx="1390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7. Signature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" y="6019800"/>
            <a:ext cx="1390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8. Typed Name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6629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22306" t="11244" r="21928" b="9825"/>
          <a:stretch/>
        </p:blipFill>
        <p:spPr>
          <a:xfrm>
            <a:off x="1874520" y="29193"/>
            <a:ext cx="6278880" cy="6665273"/>
          </a:xfrm>
          <a:prstGeom prst="rect">
            <a:avLst/>
          </a:prstGeom>
        </p:spPr>
      </p:pic>
      <p:sp>
        <p:nvSpPr>
          <p:cNvPr id="29" name="Left Brace 28"/>
          <p:cNvSpPr/>
          <p:nvPr/>
        </p:nvSpPr>
        <p:spPr>
          <a:xfrm>
            <a:off x="1619250" y="6400800"/>
            <a:ext cx="152400" cy="304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200" y="6366508"/>
            <a:ext cx="1390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9. Optional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" y="3892636"/>
            <a:ext cx="1390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5. BODY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200400" y="1070774"/>
            <a:ext cx="2057400" cy="36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Quadruple Space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86100" y="5653652"/>
            <a:ext cx="2057400" cy="36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Quadruple Space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2667000" y="1253848"/>
            <a:ext cx="533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552700" y="5849500"/>
            <a:ext cx="533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869375" y="2405250"/>
            <a:ext cx="190500" cy="312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4" grpId="0"/>
      <p:bldP spid="25" grpId="0"/>
      <p:bldP spid="26" grpId="0"/>
      <p:bldP spid="29" grpId="0" animBg="1"/>
      <p:bldP spid="30" grpId="0"/>
      <p:bldP spid="23" grpId="0"/>
      <p:bldP spid="2" grpId="0"/>
      <p:bldP spid="31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Formatting Tips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Paper quality</a:t>
            </a:r>
          </a:p>
          <a:p>
            <a:pPr lvl="1"/>
            <a:r>
              <a:rPr lang="en-US" dirty="0"/>
              <a:t>Special Resume </a:t>
            </a:r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Good quality</a:t>
            </a:r>
            <a:endParaRPr lang="en-US" dirty="0"/>
          </a:p>
          <a:p>
            <a:pPr lvl="1"/>
            <a:r>
              <a:rPr lang="en-US" dirty="0" smtClean="0"/>
              <a:t>8.5x11</a:t>
            </a:r>
          </a:p>
          <a:p>
            <a:endParaRPr lang="en-US" b="1" dirty="0" smtClean="0"/>
          </a:p>
          <a:p>
            <a:r>
              <a:rPr lang="en-US" b="1" dirty="0" smtClean="0"/>
              <a:t>Envelope</a:t>
            </a:r>
          </a:p>
          <a:p>
            <a:pPr lvl="1"/>
            <a:r>
              <a:rPr lang="en-US" dirty="0" smtClean="0"/>
              <a:t>Same paper as letter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PROOFREAD!!!!!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Email Cover Letter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you see is not necessarily what the reader will see!!</a:t>
            </a:r>
          </a:p>
          <a:p>
            <a:r>
              <a:rPr lang="en-US" sz="2800" dirty="0" smtClean="0"/>
              <a:t>Set email to</a:t>
            </a:r>
          </a:p>
          <a:p>
            <a:pPr>
              <a:buNone/>
            </a:pPr>
            <a:r>
              <a:rPr lang="en-US" sz="2800" dirty="0" smtClean="0"/>
              <a:t>	“</a:t>
            </a:r>
            <a:r>
              <a:rPr lang="en-US" sz="2800" b="1" i="1" dirty="0" smtClean="0"/>
              <a:t>Plain Text</a:t>
            </a:r>
            <a:r>
              <a:rPr lang="en-US" sz="2800" dirty="0" smtClean="0"/>
              <a:t>”</a:t>
            </a:r>
          </a:p>
          <a:p>
            <a:endParaRPr lang="en-US" sz="2800" dirty="0" smtClean="0"/>
          </a:p>
          <a:p>
            <a:r>
              <a:rPr lang="en-US" sz="2800" dirty="0" smtClean="0"/>
              <a:t>No special formatting or tabbing</a:t>
            </a:r>
          </a:p>
          <a:p>
            <a:r>
              <a:rPr lang="en-US" sz="2800" b="1" dirty="0" smtClean="0"/>
              <a:t>Date</a:t>
            </a:r>
            <a:r>
              <a:rPr lang="en-US" sz="2800" dirty="0" smtClean="0"/>
              <a:t>?? 	</a:t>
            </a:r>
            <a:r>
              <a:rPr lang="en-US" sz="2800" b="1" dirty="0" smtClean="0"/>
              <a:t>Mailing address</a:t>
            </a:r>
            <a:r>
              <a:rPr lang="en-US" sz="2800" dirty="0" smtClean="0"/>
              <a:t>??</a:t>
            </a:r>
          </a:p>
          <a:p>
            <a:r>
              <a:rPr lang="en-US" sz="2800" b="1" dirty="0" smtClean="0"/>
              <a:t>Subject Line</a:t>
            </a:r>
            <a:r>
              <a:rPr lang="en-US" sz="2800" dirty="0" smtClean="0"/>
              <a:t> = title of job you are seeking</a:t>
            </a:r>
          </a:p>
          <a:p>
            <a:r>
              <a:rPr lang="en-US" sz="2800" b="1" dirty="0" smtClean="0"/>
              <a:t>Return address </a:t>
            </a:r>
            <a:r>
              <a:rPr lang="en-US" sz="2800" dirty="0" smtClean="0"/>
              <a:t>= move below your name</a:t>
            </a:r>
          </a:p>
          <a:p>
            <a:r>
              <a:rPr lang="en-US" sz="2800" b="1" dirty="0" smtClean="0"/>
              <a:t>Enclosures</a:t>
            </a:r>
            <a:r>
              <a:rPr lang="en-US" sz="2800" dirty="0" smtClean="0"/>
              <a:t>??  </a:t>
            </a:r>
            <a:r>
              <a:rPr lang="en-US" sz="2800" b="1" dirty="0" smtClean="0"/>
              <a:t>Signature??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694" t="6481" r="26389" b="74074"/>
          <a:stretch>
            <a:fillRect/>
          </a:stretch>
        </p:blipFill>
        <p:spPr bwMode="auto">
          <a:xfrm>
            <a:off x="2971800" y="1524000"/>
            <a:ext cx="5257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Letter of Recommendation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Written by a reliable person who knows you well</a:t>
            </a:r>
          </a:p>
          <a:p>
            <a:pPr lvl="1"/>
            <a:r>
              <a:rPr lang="en-US" dirty="0" smtClean="0"/>
              <a:t>Attest to your character, experience &amp; abilities</a:t>
            </a:r>
          </a:p>
          <a:p>
            <a:r>
              <a:rPr lang="en-US" b="1" dirty="0" smtClean="0"/>
              <a:t>GIVE THEM </a:t>
            </a:r>
            <a:r>
              <a:rPr lang="en-US" dirty="0" smtClean="0"/>
              <a:t>= resume, summary of background &amp; accomplishments</a:t>
            </a:r>
          </a:p>
          <a:p>
            <a:r>
              <a:rPr lang="en-US" dirty="0" smtClean="0"/>
              <a:t>Allow plenty of time!</a:t>
            </a:r>
          </a:p>
          <a:p>
            <a:r>
              <a:rPr lang="en-US" dirty="0" smtClean="0"/>
              <a:t>Can photocopy reference letter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u="sng" dirty="0"/>
              <a:t>Education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High School or the full name of Degree received</a:t>
            </a:r>
          </a:p>
          <a:p>
            <a:pPr lvl="3">
              <a:lnSpc>
                <a:spcPct val="110000"/>
              </a:lnSpc>
            </a:pPr>
            <a:endParaRPr lang="en-US" i="1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Include: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School Name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City, State location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Dates of Attendance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Graduated: May 2018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Graduating: May 2018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CAN include: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Relevant courses		- Activities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Honors			- Leadership Positions	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GPA				- Extra-</a:t>
            </a:r>
            <a:r>
              <a:rPr lang="en-US" dirty="0" err="1" smtClean="0"/>
              <a:t>curriculars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13" t="34374" r="24819" b="43751"/>
          <a:stretch/>
        </p:blipFill>
        <p:spPr>
          <a:xfrm>
            <a:off x="4038600" y="2133600"/>
            <a:ext cx="5105400" cy="151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525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b="1" u="sng" dirty="0" smtClean="0"/>
              <a:t>Work Experience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Present/current job to first job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Include: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Company Name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City, State Location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Employment Dates</a:t>
            </a:r>
            <a:endParaRPr lang="en-US" sz="2800" dirty="0"/>
          </a:p>
          <a:p>
            <a:pPr lvl="3">
              <a:lnSpc>
                <a:spcPct val="150000"/>
              </a:lnSpc>
            </a:pPr>
            <a:r>
              <a:rPr lang="en-US" dirty="0" smtClean="0"/>
              <a:t>June 2014 – May 2016	June 2014 – Currently Employed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Job Title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Work Experience cont’d.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000" dirty="0"/>
              <a:t>Accomplishments &amp; Achievements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Use </a:t>
            </a:r>
            <a:r>
              <a:rPr lang="en-US" sz="2600" b="1" dirty="0" smtClean="0"/>
              <a:t>C.A.R.</a:t>
            </a:r>
            <a:r>
              <a:rPr lang="en-US" sz="2600" dirty="0" smtClean="0"/>
              <a:t> acronym</a:t>
            </a:r>
          </a:p>
          <a:p>
            <a:pPr lvl="2">
              <a:lnSpc>
                <a:spcPct val="110000"/>
              </a:lnSpc>
            </a:pPr>
            <a:r>
              <a:rPr lang="en-US" sz="2200" b="1" dirty="0" smtClean="0"/>
              <a:t>C</a:t>
            </a:r>
            <a:r>
              <a:rPr lang="en-US" sz="2200" dirty="0" smtClean="0"/>
              <a:t> = Challenges</a:t>
            </a:r>
          </a:p>
          <a:p>
            <a:pPr lvl="2">
              <a:lnSpc>
                <a:spcPct val="110000"/>
              </a:lnSpc>
            </a:pPr>
            <a:r>
              <a:rPr lang="en-US" sz="2200" b="1" dirty="0" smtClean="0"/>
              <a:t>A</a:t>
            </a:r>
            <a:r>
              <a:rPr lang="en-US" sz="2200" dirty="0" smtClean="0"/>
              <a:t> = Action</a:t>
            </a:r>
          </a:p>
          <a:p>
            <a:pPr lvl="2">
              <a:lnSpc>
                <a:spcPct val="110000"/>
              </a:lnSpc>
            </a:pPr>
            <a:r>
              <a:rPr lang="en-US" sz="2200" b="1" dirty="0" smtClean="0"/>
              <a:t>R</a:t>
            </a:r>
            <a:r>
              <a:rPr lang="en-US" sz="2200" dirty="0" smtClean="0"/>
              <a:t> = Results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“It’s not what you did, it’s how you did it and how you can come do it for your new employer.” 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Don’t </a:t>
            </a:r>
            <a:r>
              <a:rPr lang="en-US" sz="2600" dirty="0"/>
              <a:t>focus on what you’ve done in the past</a:t>
            </a:r>
          </a:p>
          <a:p>
            <a:pPr>
              <a:lnSpc>
                <a:spcPct val="110000"/>
              </a:lnSpc>
            </a:pPr>
            <a:r>
              <a:rPr lang="en-US" sz="3000" dirty="0" smtClean="0"/>
              <a:t>Volunteer </a:t>
            </a:r>
            <a:r>
              <a:rPr lang="en-US" sz="3000" dirty="0"/>
              <a:t>experiences as well!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u="sng" dirty="0" smtClean="0"/>
              <a:t>Skills / Qualifications</a:t>
            </a:r>
            <a:r>
              <a:rPr lang="en-US" b="1" dirty="0" smtClean="0"/>
              <a:t>	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See what the company needs (job description)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See how your skills meet those needs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Match skills &amp; past positions to their new needs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b="1" u="sng" dirty="0" smtClean="0"/>
              <a:t>References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2-3			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No relatives or clergy unless employed by them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Include: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Name, relationship, contact info, years known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00" t="17593" r="27778" b="5555"/>
          <a:stretch/>
        </p:blipFill>
        <p:spPr>
          <a:xfrm>
            <a:off x="68580" y="1169"/>
            <a:ext cx="4495800" cy="548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272" t="18478" r="27446" b="5435"/>
          <a:stretch/>
        </p:blipFill>
        <p:spPr>
          <a:xfrm>
            <a:off x="4572000" y="-17813"/>
            <a:ext cx="4572000" cy="551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Other types of Resumes??</a:t>
            </a:r>
            <a:endParaRPr lang="en-US" sz="8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What’s at the heart of getting a job?</a:t>
            </a:r>
          </a:p>
          <a:p>
            <a:pPr lvl="1"/>
            <a:r>
              <a:rPr lang="en-US" dirty="0" smtClean="0"/>
              <a:t>Networking!!!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What’s the biggest frustration when creating and sending in your resume?</a:t>
            </a:r>
          </a:p>
          <a:p>
            <a:pPr lvl="1"/>
            <a:r>
              <a:rPr lang="en-US" dirty="0" smtClean="0"/>
              <a:t>Overestimating WHO is actually going to read 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KEYWORDS from </a:t>
            </a:r>
            <a:r>
              <a:rPr lang="en-US" dirty="0"/>
              <a:t>applicant’s career field</a:t>
            </a:r>
          </a:p>
          <a:p>
            <a:pPr lvl="1"/>
            <a:r>
              <a:rPr lang="en-US" dirty="0" smtClean="0"/>
              <a:t>From the career field</a:t>
            </a:r>
          </a:p>
          <a:p>
            <a:pPr lvl="1"/>
            <a:r>
              <a:rPr lang="en-US" dirty="0" smtClean="0"/>
              <a:t>From the job description</a:t>
            </a:r>
          </a:p>
          <a:p>
            <a:pPr lvl="2"/>
            <a:r>
              <a:rPr lang="en-US" sz="2000" i="1" dirty="0" smtClean="0"/>
              <a:t>EX</a:t>
            </a:r>
            <a:r>
              <a:rPr lang="en-US" sz="2000" i="1" dirty="0"/>
              <a:t>. Publisher looking for editor = English degree, editing, writing</a:t>
            </a:r>
          </a:p>
          <a:p>
            <a:pPr lvl="1"/>
            <a:endParaRPr lang="en-US" sz="2400" b="1" dirty="0"/>
          </a:p>
          <a:p>
            <a:r>
              <a:rPr lang="en-US" dirty="0"/>
              <a:t>Some are placed in </a:t>
            </a:r>
            <a:r>
              <a:rPr lang="en-US" dirty="0" smtClean="0"/>
              <a:t>scanners/programs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Cover Letters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Letter</a:t>
            </a:r>
          </a:p>
          <a:p>
            <a:endParaRPr lang="en-US" dirty="0"/>
          </a:p>
          <a:p>
            <a:r>
              <a:rPr lang="en-US" dirty="0" smtClean="0"/>
              <a:t>Short introduction of yourself</a:t>
            </a:r>
          </a:p>
          <a:p>
            <a:endParaRPr lang="en-US" dirty="0" smtClean="0"/>
          </a:p>
          <a:p>
            <a:r>
              <a:rPr lang="en-US" dirty="0" smtClean="0"/>
              <a:t>Should not just restate your resume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366</Words>
  <Application>Microsoft Office PowerPoint</Application>
  <PresentationFormat>On-screen Show (4:3)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RESUME PARTS</vt:lpstr>
      <vt:lpstr>PowerPoint Presentation</vt:lpstr>
      <vt:lpstr>PowerPoint Presentation</vt:lpstr>
      <vt:lpstr>Work Experience cont’d.</vt:lpstr>
      <vt:lpstr>PowerPoint Presentation</vt:lpstr>
      <vt:lpstr>PowerPoint Presentation</vt:lpstr>
      <vt:lpstr>Other types of Resumes??</vt:lpstr>
      <vt:lpstr>PowerPoint Presentation</vt:lpstr>
      <vt:lpstr>Cover Letters </vt:lpstr>
      <vt:lpstr>PowerPoint Presentation</vt:lpstr>
      <vt:lpstr>Formatting Tips</vt:lpstr>
      <vt:lpstr>Email Cover Letter</vt:lpstr>
      <vt:lpstr>Letter of Recommendation</vt:lpstr>
    </vt:vector>
  </TitlesOfParts>
  <Company>Illini Bluffs CUSD 327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Kilgus</dc:creator>
  <cp:lastModifiedBy>Nicole Kilgus</cp:lastModifiedBy>
  <cp:revision>87</cp:revision>
  <cp:lastPrinted>2017-02-16T18:32:03Z</cp:lastPrinted>
  <dcterms:created xsi:type="dcterms:W3CDTF">2010-02-16T00:57:20Z</dcterms:created>
  <dcterms:modified xsi:type="dcterms:W3CDTF">2017-09-13T13:32:15Z</dcterms:modified>
</cp:coreProperties>
</file>