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60" r:id="rId3"/>
    <p:sldId id="259" r:id="rId4"/>
    <p:sldId id="257" r:id="rId5"/>
    <p:sldId id="261" r:id="rId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D6AD2360-CA68-418B-9DDD-017FDCF9C2B5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6F185612-1E5F-4288-ADCA-513E7DACA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93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7516A-5AA5-403C-ACED-1B6ABC7B510B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8782-2F08-4A98-8FA9-10BCFC399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7516A-5AA5-403C-ACED-1B6ABC7B510B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8782-2F08-4A98-8FA9-10BCFC399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7516A-5AA5-403C-ACED-1B6ABC7B510B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8782-2F08-4A98-8FA9-10BCFC399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7516A-5AA5-403C-ACED-1B6ABC7B510B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8782-2F08-4A98-8FA9-10BCFC399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7516A-5AA5-403C-ACED-1B6ABC7B510B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8782-2F08-4A98-8FA9-10BCFC399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7516A-5AA5-403C-ACED-1B6ABC7B510B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8782-2F08-4A98-8FA9-10BCFC399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7516A-5AA5-403C-ACED-1B6ABC7B510B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8782-2F08-4A98-8FA9-10BCFC399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7516A-5AA5-403C-ACED-1B6ABC7B510B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8782-2F08-4A98-8FA9-10BCFC399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7516A-5AA5-403C-ACED-1B6ABC7B510B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8782-2F08-4A98-8FA9-10BCFC399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7516A-5AA5-403C-ACED-1B6ABC7B510B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8782-2F08-4A98-8FA9-10BCFC399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7516A-5AA5-403C-ACED-1B6ABC7B510B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8782-2F08-4A98-8FA9-10BCFC399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7516A-5AA5-403C-ACED-1B6ABC7B510B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A8782-2F08-4A98-8FA9-10BCFC399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Three Main Risks When Using Technology / Internet</a:t>
            </a:r>
            <a:endParaRPr lang="en-US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4572000"/>
            <a:ext cx="8153400" cy="203438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i="1" dirty="0" smtClean="0"/>
              <a:t>					personal </a:t>
            </a:r>
            <a:r>
              <a:rPr lang="en-US" i="1" dirty="0"/>
              <a:t>&amp; private info shared through texts, images, &amp; photos which attracts unwanted </a:t>
            </a:r>
            <a:r>
              <a:rPr lang="en-US" i="1" dirty="0" smtClean="0"/>
              <a:t>attention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625025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1. Cyber bullying – 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28956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2. Online Predators – 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44958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3. Revealing too much – </a:t>
            </a:r>
            <a:endParaRPr lang="en-US" sz="3200" b="1" dirty="0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1219200" y="2895600"/>
            <a:ext cx="7924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i="1" dirty="0"/>
              <a:t>	</a:t>
            </a:r>
            <a:r>
              <a:rPr lang="en-US" sz="3200" i="1" dirty="0" smtClean="0"/>
              <a:t>			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those who are attracted to minors and will manipulate them to gain their trust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762000" y="16002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the use of the Internet or mobile technology to bully or harass someone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If you or someone you know is being cyber bullied . . .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respond to the message(s)</a:t>
            </a:r>
          </a:p>
          <a:p>
            <a:r>
              <a:rPr lang="en-US" dirty="0" smtClean="0"/>
              <a:t>Block or ban the bully</a:t>
            </a:r>
          </a:p>
          <a:p>
            <a:r>
              <a:rPr lang="en-US" dirty="0" smtClean="0"/>
              <a:t>Save the evidence</a:t>
            </a:r>
          </a:p>
          <a:p>
            <a:r>
              <a:rPr lang="en-US" dirty="0" smtClean="0"/>
              <a:t>Set up new accounts</a:t>
            </a:r>
          </a:p>
          <a:p>
            <a:r>
              <a:rPr lang="en-US" dirty="0" smtClean="0"/>
              <a:t>Tell an adult</a:t>
            </a:r>
            <a:r>
              <a:rPr lang="en-US" dirty="0"/>
              <a:t> </a:t>
            </a:r>
            <a:r>
              <a:rPr lang="en-US" dirty="0" smtClean="0"/>
              <a:t>you trust</a:t>
            </a:r>
          </a:p>
          <a:p>
            <a:r>
              <a:rPr lang="en-US" dirty="0" smtClean="0"/>
              <a:t>Report it to the website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Watching for Predators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any race, age, or gender</a:t>
            </a:r>
          </a:p>
          <a:p>
            <a:r>
              <a:rPr lang="en-US" dirty="0" smtClean="0"/>
              <a:t>Manipulate the victims into believing they care</a:t>
            </a:r>
          </a:p>
          <a:p>
            <a:r>
              <a:rPr lang="en-US" dirty="0" smtClean="0"/>
              <a:t>May send gifts</a:t>
            </a:r>
          </a:p>
          <a:p>
            <a:r>
              <a:rPr lang="en-US" dirty="0" smtClean="0"/>
              <a:t>You may look for friendship, attention, support, etc. and not realize what is happening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Autofit/>
          </a:bodyPr>
          <a:lstStyle/>
          <a:p>
            <a:r>
              <a:rPr lang="en-US" sz="3700" b="1" u="sng" dirty="0" smtClean="0"/>
              <a:t>Making Responsible / Safe Choices  Online</a:t>
            </a:r>
            <a:endParaRPr lang="en-US" sz="37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Think about what you are posting before you post it</a:t>
            </a:r>
          </a:p>
          <a:p>
            <a:r>
              <a:rPr lang="en-US" dirty="0" smtClean="0"/>
              <a:t>Be careful what you say</a:t>
            </a:r>
          </a:p>
          <a:p>
            <a:pPr lvl="0"/>
            <a:r>
              <a:rPr lang="en-US" dirty="0" smtClean="0"/>
              <a:t>Don’t </a:t>
            </a:r>
            <a:r>
              <a:rPr lang="en-US" dirty="0"/>
              <a:t>talk about inappropriate topics</a:t>
            </a:r>
          </a:p>
          <a:p>
            <a:r>
              <a:rPr lang="en-US" dirty="0"/>
              <a:t>Don’t talk to people you don’t </a:t>
            </a:r>
            <a:r>
              <a:rPr lang="en-US" dirty="0" smtClean="0"/>
              <a:t>know </a:t>
            </a:r>
            <a:r>
              <a:rPr lang="en-US" dirty="0"/>
              <a:t>or add friends you don’t </a:t>
            </a:r>
            <a:r>
              <a:rPr lang="en-US" dirty="0" smtClean="0"/>
              <a:t>know</a:t>
            </a:r>
          </a:p>
          <a:p>
            <a:r>
              <a:rPr lang="en-US" dirty="0"/>
              <a:t>Set your privacy settings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How to Effectively Research Information Online</a:t>
            </a:r>
            <a:endParaRPr lang="en-US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0" r="35475" b="78169"/>
          <a:stretch/>
        </p:blipFill>
        <p:spPr bwMode="auto">
          <a:xfrm>
            <a:off x="152400" y="1749705"/>
            <a:ext cx="8838164" cy="1755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0" r="37753" b="78170"/>
          <a:stretch/>
        </p:blipFill>
        <p:spPr bwMode="auto">
          <a:xfrm>
            <a:off x="152400" y="3971447"/>
            <a:ext cx="8838164" cy="1819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648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154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Three Main Risks When Using Technology / Internet</vt:lpstr>
      <vt:lpstr>If you or someone you know is being cyber bullied . . .</vt:lpstr>
      <vt:lpstr>Watching for Predators</vt:lpstr>
      <vt:lpstr>Making Responsible / Safe Choices  Online</vt:lpstr>
      <vt:lpstr>How to Effectively Research Information Online</vt:lpstr>
    </vt:vector>
  </TitlesOfParts>
  <Company>Illini Bluffs CUSD 327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Main Risks When Using Technology / Internet</dc:title>
  <dc:creator>Kilgus</dc:creator>
  <cp:lastModifiedBy>nkilgus</cp:lastModifiedBy>
  <cp:revision>10</cp:revision>
  <cp:lastPrinted>2014-08-20T13:58:37Z</cp:lastPrinted>
  <dcterms:created xsi:type="dcterms:W3CDTF">2013-08-20T01:07:14Z</dcterms:created>
  <dcterms:modified xsi:type="dcterms:W3CDTF">2014-08-20T17:30:43Z</dcterms:modified>
</cp:coreProperties>
</file>